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66"/>
  </p:notesMasterIdLst>
  <p:sldIdLst>
    <p:sldId id="256" r:id="rId2"/>
    <p:sldId id="263" r:id="rId3"/>
    <p:sldId id="257" r:id="rId4"/>
    <p:sldId id="329" r:id="rId5"/>
    <p:sldId id="330" r:id="rId6"/>
    <p:sldId id="311" r:id="rId7"/>
    <p:sldId id="312" r:id="rId8"/>
    <p:sldId id="313" r:id="rId9"/>
    <p:sldId id="314" r:id="rId10"/>
    <p:sldId id="315" r:id="rId11"/>
    <p:sldId id="316" r:id="rId12"/>
    <p:sldId id="317" r:id="rId13"/>
    <p:sldId id="318" r:id="rId14"/>
    <p:sldId id="319" r:id="rId15"/>
    <p:sldId id="266" r:id="rId16"/>
    <p:sldId id="268" r:id="rId17"/>
    <p:sldId id="322" r:id="rId18"/>
    <p:sldId id="269" r:id="rId19"/>
    <p:sldId id="270" r:id="rId20"/>
    <p:sldId id="331" r:id="rId21"/>
    <p:sldId id="279" r:id="rId22"/>
    <p:sldId id="280" r:id="rId23"/>
    <p:sldId id="281" r:id="rId24"/>
    <p:sldId id="283" r:id="rId25"/>
    <p:sldId id="285" r:id="rId26"/>
    <p:sldId id="287" r:id="rId27"/>
    <p:sldId id="289" r:id="rId28"/>
    <p:sldId id="290" r:id="rId29"/>
    <p:sldId id="292" r:id="rId30"/>
    <p:sldId id="293" r:id="rId31"/>
    <p:sldId id="294" r:id="rId32"/>
    <p:sldId id="295" r:id="rId33"/>
    <p:sldId id="296" r:id="rId34"/>
    <p:sldId id="297" r:id="rId35"/>
    <p:sldId id="298" r:id="rId36"/>
    <p:sldId id="299" r:id="rId37"/>
    <p:sldId id="300" r:id="rId38"/>
    <p:sldId id="301" r:id="rId39"/>
    <p:sldId id="302" r:id="rId40"/>
    <p:sldId id="303" r:id="rId41"/>
    <p:sldId id="304" r:id="rId42"/>
    <p:sldId id="305" r:id="rId43"/>
    <p:sldId id="306" r:id="rId44"/>
    <p:sldId id="307" r:id="rId45"/>
    <p:sldId id="308" r:id="rId46"/>
    <p:sldId id="309" r:id="rId47"/>
    <p:sldId id="261" r:id="rId48"/>
    <p:sldId id="321" r:id="rId49"/>
    <p:sldId id="326" r:id="rId50"/>
    <p:sldId id="328" r:id="rId51"/>
    <p:sldId id="327" r:id="rId52"/>
    <p:sldId id="267" r:id="rId53"/>
    <p:sldId id="320" r:id="rId54"/>
    <p:sldId id="323" r:id="rId55"/>
    <p:sldId id="324" r:id="rId56"/>
    <p:sldId id="325" r:id="rId57"/>
    <p:sldId id="274" r:id="rId58"/>
    <p:sldId id="273" r:id="rId59"/>
    <p:sldId id="259" r:id="rId60"/>
    <p:sldId id="272" r:id="rId61"/>
    <p:sldId id="277" r:id="rId62"/>
    <p:sldId id="278" r:id="rId63"/>
    <p:sldId id="275" r:id="rId64"/>
    <p:sldId id="260" r:id="rId65"/>
  </p:sldIdLst>
  <p:sldSz cx="12192000" cy="6858000"/>
  <p:notesSz cx="6858000" cy="9144000"/>
  <p:embeddedFontLst>
    <p:embeddedFont>
      <p:font typeface="CookieRun Bold" panose="020B0600000101010101" pitchFamily="34" charset="-127"/>
      <p:bold r:id="rId67"/>
    </p:embeddedFont>
    <p:embeddedFont>
      <p:font typeface="CookieRunOTF Regular" panose="020B0600000101010101" pitchFamily="34" charset="-127"/>
      <p:regular r:id="rId68"/>
    </p:embeddedFont>
    <p:embeddedFont>
      <p:font typeface="Cooper Black" panose="0208090404030B020404" pitchFamily="18" charset="0"/>
      <p:regular r:id="rId69"/>
    </p:embeddedFont>
    <p:embeddedFont>
      <p:font typeface="맑은 고딕" panose="020B0503020000020004" pitchFamily="34" charset="-127"/>
      <p:regular r:id="rId70"/>
      <p:bold r:id="rId71"/>
    </p:embeddedFont>
    <p:embeddedFont>
      <p:font typeface="배달의민족 주아" panose="02020603020101020101" pitchFamily="18" charset="-127"/>
      <p:regular r:id="rId72"/>
    </p:embeddedFont>
    <p:embeddedFont>
      <p:font typeface="여기어때 잘난체 OTF" panose="020B0600000101010101" pitchFamily="34" charset="-127"/>
      <p:bold r:id="rId7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FFF"/>
    <a:srgbClr val="EBF5FF"/>
    <a:srgbClr val="B9DCFF"/>
    <a:srgbClr val="A0D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313" autoAdjust="0"/>
    <p:restoredTop sz="94660"/>
  </p:normalViewPr>
  <p:slideViewPr>
    <p:cSldViewPr snapToGrid="0">
      <p:cViewPr varScale="1">
        <p:scale>
          <a:sx n="82" d="100"/>
          <a:sy n="82" d="100"/>
        </p:scale>
        <p:origin x="749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font" Target="fonts/font2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font" Target="fonts/font3.fntdata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6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1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4.fntdata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font" Target="fonts/font5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3F7297-2B97-457B-AD9A-6209772BFA8E}" type="datetimeFigureOut">
              <a:rPr lang="ko-KR" altLang="en-US" smtClean="0"/>
              <a:t>2022-12-02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6BFD15-D28B-4C50-86A8-FB9A239606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08735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웹개발을 배우면서 오류의 원인과 해결 방법을 기록하고 정리하는 것의 중요성을 느꼈습니다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인터넷 상에도 이미 수많은 개발자들이 오류와 해결 방법을 찾아서 기록해 두었지만 그것들을 본인의 코드와 비교하기가 힘든 점이 있습니다</a:t>
            </a:r>
            <a:r>
              <a:rPr lang="en-US" altLang="ko-KR" dirty="0"/>
              <a:t>. </a:t>
            </a:r>
            <a:r>
              <a:rPr lang="ko-KR" altLang="en-US" dirty="0"/>
              <a:t>이에 개발자가 처한 개발 환경이나 요구사항에 따른 해결법을 스스로 기록하고 공유하며</a:t>
            </a:r>
            <a:r>
              <a:rPr lang="en-US" altLang="ko-KR" dirty="0"/>
              <a:t>, </a:t>
            </a:r>
            <a:r>
              <a:rPr lang="ko-KR" altLang="en-US" dirty="0"/>
              <a:t>다른 개발자들과 소통하기 쉬운 사이트를 만드는 것을 목표로 본 프로젝트를 진행하였습니다</a:t>
            </a:r>
            <a:r>
              <a:rPr lang="en-US" altLang="ko-KR" dirty="0"/>
              <a:t>. 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ACC7AF-E17B-4796-A60E-94F2FB0F290E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08882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AE97CF-27FA-9B74-C1BF-88C3335020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C71A79E-DEF7-5725-B55B-991E7DA2C3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2A2EBBF-21FA-FEA0-93BA-956C7FDBBA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9F862-6EFA-413F-973B-6090773D86F8}" type="datetimeFigureOut">
              <a:rPr lang="ko-KR" altLang="en-US" smtClean="0"/>
              <a:t>2022-12-02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C44E3C2-ADEF-210F-02EC-6E87A7258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73EBF2D-A85E-44C1-7260-E452C98F4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9DC42-BC5C-4DE9-8ADE-F597FE7F0F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41625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FE6042-581E-F75D-F487-24F504E21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F574EBE-C6A0-28D3-4F19-FDE43BDE43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BCCD870-203E-B813-DBD9-3A7254131E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9F862-6EFA-413F-973B-6090773D86F8}" type="datetimeFigureOut">
              <a:rPr lang="ko-KR" altLang="en-US" smtClean="0"/>
              <a:t>2022-12-02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48BFDCC-EE77-CDD5-BF05-31941B457D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2783A1F-DA02-829C-DF8C-0647CAEA7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9DC42-BC5C-4DE9-8ADE-F597FE7F0F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44173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EC6FCE4-03EB-121C-081A-D5174740E2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17AC0AC-4494-E63B-5499-1AE4352227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23F0A00-7519-4E24-659A-70BD2FE2FE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9F862-6EFA-413F-973B-6090773D86F8}" type="datetimeFigureOut">
              <a:rPr lang="ko-KR" altLang="en-US" smtClean="0"/>
              <a:t>2022-12-02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1641B57-BD2A-3B22-E131-7252A434CB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95C072A-DEED-C42C-01D9-7BD175C43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9DC42-BC5C-4DE9-8ADE-F597FE7F0F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33369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1E68CD-AF04-271D-58B9-C04CF4684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F07050B-694C-AE9F-39B0-B3169AB0B1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5F22369-6827-9870-10E8-0A928B08B8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9F862-6EFA-413F-973B-6090773D86F8}" type="datetimeFigureOut">
              <a:rPr lang="ko-KR" altLang="en-US" smtClean="0"/>
              <a:t>2022-12-02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05F5F48-85FB-3B5B-D010-B25AC6A317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18BC5D7-F447-9195-34C1-C02820041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9DC42-BC5C-4DE9-8ADE-F597FE7F0F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54124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848D6A-1949-A556-8120-B0B737F462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9E22FE0-B8A9-0C20-4DFA-2AD845B108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0240B72-FF09-E0FF-53D7-9CD78D8F33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9F862-6EFA-413F-973B-6090773D86F8}" type="datetimeFigureOut">
              <a:rPr lang="ko-KR" altLang="en-US" smtClean="0"/>
              <a:t>2022-12-02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45141A3-9EFD-3D05-7F62-577024B83F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027F2DC-72E0-7F79-7A23-7AA1D7109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9DC42-BC5C-4DE9-8ADE-F597FE7F0F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18435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EA9421-9A44-1756-D38F-23669A1E1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0EB3AFB-2C9E-80BB-5322-3E7AC51056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182EBEE-57DD-081A-CCD3-BD37235577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F67D9BD-2FD3-B70E-F8D8-C19606B1CC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9F862-6EFA-413F-973B-6090773D86F8}" type="datetimeFigureOut">
              <a:rPr lang="ko-KR" altLang="en-US" smtClean="0"/>
              <a:t>2022-12-02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B87DABA-6E8B-CE20-7FA5-F837C86FE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B7C497A-9AE2-4077-5ABE-22A5C01FA7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9DC42-BC5C-4DE9-8ADE-F597FE7F0F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12762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B66ECD-DC27-695F-320A-F1202ACE77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A2D962F-D729-DF18-E66B-0F619F81C4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DB26EFC-037C-ACA3-C8F3-478134D115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C874F84-7907-D0AB-EF52-8611E1DA23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ED98E21-5633-E49C-36A6-644F142CB2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FCAAE16-6867-D207-632B-CC0D918F63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9F862-6EFA-413F-973B-6090773D86F8}" type="datetimeFigureOut">
              <a:rPr lang="ko-KR" altLang="en-US" smtClean="0"/>
              <a:t>2022-12-02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25D53D2-15FD-5A6D-3179-FE3D9546BA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B4CFE68-1CE5-9146-5BD2-7556C1B1D6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9DC42-BC5C-4DE9-8ADE-F597FE7F0F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19454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E482AB-156C-8725-74A5-91CD63D50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B2B6ED7-4E6E-1838-6004-87A12A60C2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9F862-6EFA-413F-973B-6090773D86F8}" type="datetimeFigureOut">
              <a:rPr lang="ko-KR" altLang="en-US" smtClean="0"/>
              <a:t>2022-12-02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EADA0BE-D8F1-00D9-8ED5-432FA57C33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0797A8B-3B47-C159-1C41-B13762BBA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9DC42-BC5C-4DE9-8ADE-F597FE7F0F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08574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3D8CEA7-1173-975D-484A-D0436C0274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9F862-6EFA-413F-973B-6090773D86F8}" type="datetimeFigureOut">
              <a:rPr lang="ko-KR" altLang="en-US" smtClean="0"/>
              <a:t>2022-12-02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E331BBC-CA8A-1222-C29F-EE14850301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5681A6E-A267-7728-41EB-EC5F31FB5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9DC42-BC5C-4DE9-8ADE-F597FE7F0F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25098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40BE7F-9C11-5D76-C6F0-C7A717EF9C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586E399-D8D0-11D9-6774-AD28D42176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A108C92-2D35-9A69-3582-2BB114B503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4BB4364-828D-7D21-0744-1B876EC5CC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9F862-6EFA-413F-973B-6090773D86F8}" type="datetimeFigureOut">
              <a:rPr lang="ko-KR" altLang="en-US" smtClean="0"/>
              <a:t>2022-12-02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E8196F1-F1E8-5055-FCCE-A8C9EC68EE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FD55586-1885-514B-D2BB-76B6EE60C0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9DC42-BC5C-4DE9-8ADE-F597FE7F0F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87956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ADA996-BB43-1CA2-801E-11BCF8886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7CF9ED9-E2CD-52FB-D918-A1444FD44EC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1A6BA81-FC79-4F68-B67E-1E96D32F18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F6AD848-9B6D-75F2-F27B-347AD6D0C0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9F862-6EFA-413F-973B-6090773D86F8}" type="datetimeFigureOut">
              <a:rPr lang="ko-KR" altLang="en-US" smtClean="0"/>
              <a:t>2022-12-02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7E75D3F-B9B0-7304-13CD-4805537CA2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D5AD9B4-3E5A-69CD-24BB-644E820BE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9DC42-BC5C-4DE9-8ADE-F597FE7F0F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16495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B967CFA-89AD-21E0-E59C-5AE2369EF3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4D4DDD5-D290-0061-63F5-1788A1FF25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217E429-09AA-D15F-8F9F-A17EE9021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89F862-6EFA-413F-973B-6090773D86F8}" type="datetimeFigureOut">
              <a:rPr lang="ko-KR" altLang="en-US" smtClean="0"/>
              <a:t>2022-12-02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3BA4922-76BA-75F0-297D-7B08D2155C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A440E97-1B49-5D09-4501-CDA5EDA08B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39DC42-BC5C-4DE9-8ADE-F597FE7F0F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89612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8.png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2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9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30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jpg"/><Relationship Id="rId5" Type="http://schemas.openxmlformats.org/officeDocument/2006/relationships/image" Target="../media/image21.png"/><Relationship Id="rId4" Type="http://schemas.openxmlformats.org/officeDocument/2006/relationships/image" Target="../media/image30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33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34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3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36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3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38.jp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2.png"/><Relationship Id="rId7" Type="http://schemas.openxmlformats.org/officeDocument/2006/relationships/image" Target="../media/image4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21.png"/><Relationship Id="rId4" Type="http://schemas.openxmlformats.org/officeDocument/2006/relationships/image" Target="../media/image3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21.png"/><Relationship Id="rId4" Type="http://schemas.openxmlformats.org/officeDocument/2006/relationships/image" Target="../media/image38.jp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44.jp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4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46.jp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4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4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49.jp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9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2.png"/><Relationship Id="rId4" Type="http://schemas.openxmlformats.org/officeDocument/2006/relationships/image" Target="../media/image2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4355AEB5-686A-1A0B-2E67-3E6ED6EC41FE}"/>
              </a:ext>
            </a:extLst>
          </p:cNvPr>
          <p:cNvGrpSpPr/>
          <p:nvPr/>
        </p:nvGrpSpPr>
        <p:grpSpPr>
          <a:xfrm>
            <a:off x="2912711" y="1546704"/>
            <a:ext cx="6875535" cy="2219584"/>
            <a:chOff x="4098574" y="2385682"/>
            <a:chExt cx="6875535" cy="2219584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676E519A-7F69-ABDE-2812-ACC7B9AEA52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94965" y="2385682"/>
              <a:ext cx="1479144" cy="2219584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7E33A78-A286-DAA6-A7EF-CF5E2696F2FC}"/>
                </a:ext>
              </a:extLst>
            </p:cNvPr>
            <p:cNvSpPr txBox="1"/>
            <p:nvPr/>
          </p:nvSpPr>
          <p:spPr>
            <a:xfrm>
              <a:off x="4098574" y="2993074"/>
              <a:ext cx="6366578" cy="15696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9600" b="1" dirty="0">
                  <a:solidFill>
                    <a:srgbClr val="007FF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KINGBIRD</a:t>
              </a:r>
              <a:endParaRPr lang="ko-KR" altLang="en-US" sz="9600" b="1" dirty="0">
                <a:solidFill>
                  <a:srgbClr val="007FF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E7896218-6822-7A86-6140-1A60D2EF0CCC}"/>
              </a:ext>
            </a:extLst>
          </p:cNvPr>
          <p:cNvSpPr txBox="1"/>
          <p:nvPr/>
        </p:nvSpPr>
        <p:spPr>
          <a:xfrm>
            <a:off x="3209260" y="3835071"/>
            <a:ext cx="577347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tx2">
                    <a:lumMod val="50000"/>
                  </a:schemeClr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3</a:t>
            </a:r>
            <a:r>
              <a:rPr lang="ko-KR" altLang="en-US" sz="2800" b="1" dirty="0">
                <a:solidFill>
                  <a:schemeClr val="tx2">
                    <a:lumMod val="50000"/>
                  </a:schemeClr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조 극락조</a:t>
            </a:r>
            <a:br>
              <a:rPr lang="en-US" altLang="ko-KR" sz="2800" b="1" dirty="0">
                <a:solidFill>
                  <a:schemeClr val="tx2">
                    <a:lumMod val="50000"/>
                  </a:schemeClr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</a:br>
            <a:r>
              <a:rPr lang="ko-KR" altLang="en-US" sz="2800" b="1" dirty="0">
                <a:solidFill>
                  <a:schemeClr val="tx2">
                    <a:lumMod val="50000"/>
                  </a:schemeClr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개발자들의 커뮤니티 </a:t>
            </a:r>
            <a:r>
              <a:rPr lang="en-US" altLang="ko-KR" sz="2800" b="1" dirty="0">
                <a:solidFill>
                  <a:schemeClr val="tx2">
                    <a:lumMod val="50000"/>
                  </a:schemeClr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‘KINGBIRD’</a:t>
            </a:r>
            <a:endParaRPr lang="ko-KR" altLang="en-US" sz="16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FABEC6C-3E80-58DA-9901-74C32BC76FE9}"/>
              </a:ext>
            </a:extLst>
          </p:cNvPr>
          <p:cNvSpPr txBox="1"/>
          <p:nvPr/>
        </p:nvSpPr>
        <p:spPr>
          <a:xfrm>
            <a:off x="4186126" y="5105361"/>
            <a:ext cx="38197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 err="1">
                <a:solidFill>
                  <a:schemeClr val="tx2">
                    <a:lumMod val="50000"/>
                  </a:schemeClr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고윤섭</a:t>
            </a:r>
            <a:r>
              <a:rPr lang="en-US" altLang="ko-KR" b="1" dirty="0">
                <a:solidFill>
                  <a:schemeClr val="tx2">
                    <a:lumMod val="50000"/>
                  </a:schemeClr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, </a:t>
            </a:r>
            <a:r>
              <a:rPr lang="ko-KR" altLang="en-US" b="1" dirty="0" err="1">
                <a:solidFill>
                  <a:schemeClr val="tx2">
                    <a:lumMod val="50000"/>
                  </a:schemeClr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노다영</a:t>
            </a:r>
            <a:r>
              <a:rPr lang="en-US" altLang="ko-KR" b="1" dirty="0">
                <a:solidFill>
                  <a:schemeClr val="tx2">
                    <a:lumMod val="50000"/>
                  </a:schemeClr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, </a:t>
            </a:r>
            <a:r>
              <a:rPr lang="ko-KR" altLang="en-US" b="1" dirty="0" err="1">
                <a:solidFill>
                  <a:schemeClr val="tx2">
                    <a:lumMod val="50000"/>
                  </a:schemeClr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노현중</a:t>
            </a:r>
            <a:r>
              <a:rPr lang="en-US" altLang="ko-KR" b="1" dirty="0">
                <a:solidFill>
                  <a:schemeClr val="tx2">
                    <a:lumMod val="50000"/>
                  </a:schemeClr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, </a:t>
            </a:r>
            <a:r>
              <a:rPr lang="ko-KR" altLang="en-US" b="1" dirty="0" err="1">
                <a:solidFill>
                  <a:schemeClr val="tx2">
                    <a:lumMod val="50000"/>
                  </a:schemeClr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박예빈</a:t>
            </a:r>
            <a:r>
              <a:rPr lang="en-US" altLang="ko-KR" b="1" dirty="0">
                <a:solidFill>
                  <a:schemeClr val="tx2">
                    <a:lumMod val="50000"/>
                  </a:schemeClr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, </a:t>
            </a:r>
            <a:r>
              <a:rPr lang="ko-KR" altLang="en-US" b="1" dirty="0">
                <a:solidFill>
                  <a:schemeClr val="tx2">
                    <a:lumMod val="50000"/>
                  </a:schemeClr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임준한</a:t>
            </a:r>
            <a:endParaRPr lang="ko-KR" altLang="en-US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42895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24D843E-338D-6372-6554-8216C864659B}"/>
              </a:ext>
            </a:extLst>
          </p:cNvPr>
          <p:cNvSpPr/>
          <p:nvPr/>
        </p:nvSpPr>
        <p:spPr>
          <a:xfrm>
            <a:off x="1056187" y="742949"/>
            <a:ext cx="4096836" cy="10001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D14F7A-A664-AC89-D576-EF67F9D69FEE}"/>
              </a:ext>
            </a:extLst>
          </p:cNvPr>
          <p:cNvSpPr txBox="1"/>
          <p:nvPr/>
        </p:nvSpPr>
        <p:spPr>
          <a:xfrm>
            <a:off x="1186112" y="315872"/>
            <a:ext cx="155376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b="1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시나리오</a:t>
            </a:r>
            <a:endParaRPr lang="ko-KR" altLang="en-US" dirty="0"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pic>
        <p:nvPicPr>
          <p:cNvPr id="15" name="그림 14" descr="텍스트, 표지판, 클립아트이(가) 표시된 사진&#10;&#10;자동 생성된 설명">
            <a:extLst>
              <a:ext uri="{FF2B5EF4-FFF2-40B4-BE49-F238E27FC236}">
                <a16:creationId xmlns:a16="http://schemas.microsoft.com/office/drawing/2014/main" id="{D910CFE2-55EF-03DF-96AD-0ABC122508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905" y="176515"/>
            <a:ext cx="666446" cy="66644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00FCD64-59AC-4341-1E27-535BED8F53AF}"/>
              </a:ext>
            </a:extLst>
          </p:cNvPr>
          <p:cNvSpPr txBox="1"/>
          <p:nvPr/>
        </p:nvSpPr>
        <p:spPr>
          <a:xfrm>
            <a:off x="562126" y="1161187"/>
            <a:ext cx="11448899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rgbClr val="007FFF"/>
                </a:solidFill>
                <a:latin typeface="Cooper Black" panose="0208090404030B020404" pitchFamily="18" charset="0"/>
                <a:ea typeface="CookieRunOTF Regular" panose="020B0600000101010101" pitchFamily="34" charset="-127"/>
              </a:rPr>
              <a:t>&lt;</a:t>
            </a:r>
            <a:r>
              <a:rPr lang="ko-KR" altLang="en-US" sz="2000" dirty="0">
                <a:solidFill>
                  <a:srgbClr val="007FFF"/>
                </a:solidFill>
                <a:latin typeface="Cooper Black" panose="0208090404030B020404" pitchFamily="18" charset="0"/>
                <a:ea typeface="CookieRunOTF Regular" panose="020B0600000101010101" pitchFamily="34" charset="-127"/>
              </a:rPr>
              <a:t>화면 페이지 구성</a:t>
            </a:r>
            <a:r>
              <a:rPr lang="en-US" altLang="ko-KR" sz="2000" dirty="0">
                <a:solidFill>
                  <a:srgbClr val="007FFF"/>
                </a:solidFill>
                <a:latin typeface="Cooper Black" panose="0208090404030B020404" pitchFamily="18" charset="0"/>
                <a:ea typeface="CookieRunOTF Regular" panose="020B0600000101010101" pitchFamily="34" charset="-127"/>
              </a:rPr>
              <a:t>&gt;</a:t>
            </a:r>
            <a:br>
              <a:rPr lang="en-US" altLang="ko-KR" sz="2000" dirty="0">
                <a:latin typeface="Cooper Black" panose="0208090404030B020404" pitchFamily="18" charset="0"/>
                <a:ea typeface="CookieRunOTF Regular" panose="020B0600000101010101" pitchFamily="34" charset="-127"/>
              </a:rPr>
            </a:br>
            <a:r>
              <a:rPr lang="ko-KR" altLang="en-US" sz="2000" dirty="0">
                <a:latin typeface="Cooper Black" panose="0208090404030B020404" pitchFamily="18" charset="0"/>
                <a:ea typeface="CookieRunOTF Regular" panose="020B0600000101010101" pitchFamily="34" charset="-127"/>
              </a:rPr>
              <a:t>마이 페이지 </a:t>
            </a:r>
            <a:r>
              <a:rPr lang="en-US" altLang="ko-KR" sz="2000" dirty="0">
                <a:latin typeface="Cooper Black" panose="0208090404030B020404" pitchFamily="18" charset="0"/>
                <a:ea typeface="CookieRunOTF Regular" panose="020B0600000101010101" pitchFamily="34" charset="-127"/>
              </a:rPr>
              <a:t>– </a:t>
            </a:r>
            <a:r>
              <a:rPr lang="ko-KR" altLang="en-US" sz="2000" dirty="0">
                <a:latin typeface="Cooper Black" panose="0208090404030B020404" pitchFamily="18" charset="0"/>
                <a:ea typeface="CookieRunOTF Regular" panose="020B0600000101010101" pitchFamily="34" charset="-127"/>
              </a:rPr>
              <a:t>게시물 북마크</a:t>
            </a:r>
            <a:endParaRPr lang="en-US" altLang="ko-KR" sz="2000" dirty="0">
              <a:latin typeface="Cooper Black" panose="0208090404030B020404" pitchFamily="18" charset="0"/>
              <a:ea typeface="CookieRunOTF Regular" panose="020B0600000101010101" pitchFamily="34" charset="-127"/>
            </a:endParaRPr>
          </a:p>
          <a:p>
            <a:pPr marL="914400" rtl="0" fontAlgn="base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북마크 페이지에서 회원이 북마크한 모든 게시글을 확인할 수 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.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9EB82E01-E50E-8C80-0EBE-645ADC1F23A2}"/>
              </a:ext>
            </a:extLst>
          </p:cNvPr>
          <p:cNvGrpSpPr/>
          <p:nvPr/>
        </p:nvGrpSpPr>
        <p:grpSpPr>
          <a:xfrm>
            <a:off x="10672861" y="6360161"/>
            <a:ext cx="1429314" cy="386252"/>
            <a:chOff x="10672861" y="6360161"/>
            <a:chExt cx="1429314" cy="38625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047008E-3120-F584-041B-A365902285ED}"/>
                </a:ext>
              </a:extLst>
            </p:cNvPr>
            <p:cNvSpPr txBox="1"/>
            <p:nvPr/>
          </p:nvSpPr>
          <p:spPr>
            <a:xfrm>
              <a:off x="11803695" y="6438636"/>
              <a:ext cx="29848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5</a:t>
              </a:r>
              <a:endParaRPr lang="ko-KR" altLang="en-US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pic>
          <p:nvPicPr>
            <p:cNvPr id="26" name="그림 25" descr="텍스트, 클립아트, 식탁용기구, 접시이(가) 표시된 사진&#10;&#10;자동 생성된 설명">
              <a:extLst>
                <a:ext uri="{FF2B5EF4-FFF2-40B4-BE49-F238E27FC236}">
                  <a16:creationId xmlns:a16="http://schemas.microsoft.com/office/drawing/2014/main" id="{B50F7B64-16BF-B4D1-AC8B-13573FCCAA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2861" y="6360161"/>
              <a:ext cx="1130834" cy="386252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CB4B8B6F-49DA-FB64-C045-E82A88EC592E}"/>
              </a:ext>
            </a:extLst>
          </p:cNvPr>
          <p:cNvSpPr txBox="1"/>
          <p:nvPr/>
        </p:nvSpPr>
        <p:spPr>
          <a:xfrm>
            <a:off x="627862" y="4241579"/>
            <a:ext cx="1156413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Cooper Black" panose="0208090404030B020404" pitchFamily="18" charset="0"/>
                <a:ea typeface="CookieRunOTF Regular" panose="020B0600000101010101" pitchFamily="34" charset="-127"/>
              </a:rPr>
              <a:t>관리자 페이지</a:t>
            </a:r>
            <a:endParaRPr lang="en-US" altLang="ko-KR" sz="2000" dirty="0">
              <a:latin typeface="Cooper Black" panose="0208090404030B020404" pitchFamily="18" charset="0"/>
              <a:ea typeface="CookieRunOTF Regular" panose="020B0600000101010101" pitchFamily="34" charset="-127"/>
            </a:endParaRPr>
          </a:p>
          <a:p>
            <a:pPr marL="457200" rtl="0" fontAlgn="base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관리자 페이지에서 일일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접속자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 수와 총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접속자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 수를 확인할 수 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.</a:t>
            </a:r>
          </a:p>
          <a:p>
            <a:pPr marL="457200" rtl="0" fontAlgn="base"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관리자 페이지는 사용자 관리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,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게시판 관리를 가진다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. (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왼쪽 네비게이션 바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203103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24D843E-338D-6372-6554-8216C864659B}"/>
              </a:ext>
            </a:extLst>
          </p:cNvPr>
          <p:cNvSpPr/>
          <p:nvPr/>
        </p:nvSpPr>
        <p:spPr>
          <a:xfrm>
            <a:off x="1056187" y="742949"/>
            <a:ext cx="4096836" cy="10001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D14F7A-A664-AC89-D576-EF67F9D69FEE}"/>
              </a:ext>
            </a:extLst>
          </p:cNvPr>
          <p:cNvSpPr txBox="1"/>
          <p:nvPr/>
        </p:nvSpPr>
        <p:spPr>
          <a:xfrm>
            <a:off x="1186112" y="315872"/>
            <a:ext cx="155376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b="1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시나리오</a:t>
            </a:r>
            <a:endParaRPr lang="ko-KR" altLang="en-US" dirty="0"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pic>
        <p:nvPicPr>
          <p:cNvPr id="15" name="그림 14" descr="텍스트, 표지판, 클립아트이(가) 표시된 사진&#10;&#10;자동 생성된 설명">
            <a:extLst>
              <a:ext uri="{FF2B5EF4-FFF2-40B4-BE49-F238E27FC236}">
                <a16:creationId xmlns:a16="http://schemas.microsoft.com/office/drawing/2014/main" id="{D910CFE2-55EF-03DF-96AD-0ABC122508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905" y="176515"/>
            <a:ext cx="666446" cy="66644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00FCD64-59AC-4341-1E27-535BED8F53AF}"/>
              </a:ext>
            </a:extLst>
          </p:cNvPr>
          <p:cNvSpPr txBox="1"/>
          <p:nvPr/>
        </p:nvSpPr>
        <p:spPr>
          <a:xfrm>
            <a:off x="562126" y="1161187"/>
            <a:ext cx="11448899" cy="17235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rgbClr val="007FFF"/>
                </a:solidFill>
                <a:latin typeface="Cooper Black" panose="0208090404030B020404" pitchFamily="18" charset="0"/>
                <a:ea typeface="CookieRunOTF Regular" panose="020B0600000101010101" pitchFamily="34" charset="-127"/>
              </a:rPr>
              <a:t>&lt;</a:t>
            </a:r>
            <a:r>
              <a:rPr lang="ko-KR" altLang="en-US" sz="2000" dirty="0">
                <a:solidFill>
                  <a:srgbClr val="007FFF"/>
                </a:solidFill>
                <a:latin typeface="Cooper Black" panose="0208090404030B020404" pitchFamily="18" charset="0"/>
                <a:ea typeface="CookieRunOTF Regular" panose="020B0600000101010101" pitchFamily="34" charset="-127"/>
              </a:rPr>
              <a:t>화면 페이지 구성</a:t>
            </a:r>
            <a:r>
              <a:rPr lang="en-US" altLang="ko-KR" sz="2000" dirty="0">
                <a:solidFill>
                  <a:srgbClr val="007FFF"/>
                </a:solidFill>
                <a:latin typeface="Cooper Black" panose="0208090404030B020404" pitchFamily="18" charset="0"/>
                <a:ea typeface="CookieRunOTF Regular" panose="020B0600000101010101" pitchFamily="34" charset="-127"/>
              </a:rPr>
              <a:t>&gt;</a:t>
            </a:r>
            <a:br>
              <a:rPr lang="en-US" altLang="ko-KR" sz="2000" dirty="0">
                <a:latin typeface="Cooper Black" panose="0208090404030B020404" pitchFamily="18" charset="0"/>
                <a:ea typeface="CookieRunOTF Regular" panose="020B0600000101010101" pitchFamily="34" charset="-127"/>
              </a:rPr>
            </a:br>
            <a:r>
              <a:rPr lang="ko-KR" altLang="en-US" sz="2000" dirty="0">
                <a:latin typeface="Cooper Black" panose="0208090404030B020404" pitchFamily="18" charset="0"/>
                <a:ea typeface="CookieRunOTF Regular" panose="020B0600000101010101" pitchFamily="34" charset="-127"/>
              </a:rPr>
              <a:t>관리자 페이지 </a:t>
            </a:r>
            <a:r>
              <a:rPr lang="en-US" altLang="ko-KR" sz="2000" dirty="0">
                <a:latin typeface="Cooper Black" panose="0208090404030B020404" pitchFamily="18" charset="0"/>
                <a:ea typeface="CookieRunOTF Regular" panose="020B0600000101010101" pitchFamily="34" charset="-127"/>
              </a:rPr>
              <a:t>– </a:t>
            </a:r>
            <a:r>
              <a:rPr lang="ko-KR" altLang="en-US" sz="2000" dirty="0">
                <a:latin typeface="Cooper Black" panose="0208090404030B020404" pitchFamily="18" charset="0"/>
                <a:ea typeface="CookieRunOTF Regular" panose="020B0600000101010101" pitchFamily="34" charset="-127"/>
              </a:rPr>
              <a:t>사용자 관리</a:t>
            </a:r>
            <a:endParaRPr lang="en-US" altLang="ko-KR" sz="2000" dirty="0">
              <a:latin typeface="Cooper Black" panose="0208090404030B020404" pitchFamily="18" charset="0"/>
              <a:ea typeface="CookieRunOTF Regular" panose="020B0600000101010101" pitchFamily="34" charset="-127"/>
            </a:endParaRPr>
          </a:p>
          <a:p>
            <a:pPr marL="914400" rtl="0" fontAlgn="base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사용자 관리 페이지에서는 </a:t>
            </a:r>
            <a:r>
              <a:rPr lang="en-US" altLang="ko-KR" sz="1800" b="0" i="0" u="none" strike="noStrike" dirty="0" err="1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KingBird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사이트에 가입한 모든 회원을 조회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,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검색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,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권한 조정 및 탈퇴 처리가</a:t>
            </a:r>
            <a:b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</a:b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가능하다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.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9EB82E01-E50E-8C80-0EBE-645ADC1F23A2}"/>
              </a:ext>
            </a:extLst>
          </p:cNvPr>
          <p:cNvGrpSpPr/>
          <p:nvPr/>
        </p:nvGrpSpPr>
        <p:grpSpPr>
          <a:xfrm>
            <a:off x="10672861" y="6360161"/>
            <a:ext cx="1429314" cy="386252"/>
            <a:chOff x="10672861" y="6360161"/>
            <a:chExt cx="1429314" cy="38625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047008E-3120-F584-041B-A365902285ED}"/>
                </a:ext>
              </a:extLst>
            </p:cNvPr>
            <p:cNvSpPr txBox="1"/>
            <p:nvPr/>
          </p:nvSpPr>
          <p:spPr>
            <a:xfrm>
              <a:off x="11803695" y="6438636"/>
              <a:ext cx="29848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5</a:t>
              </a:r>
              <a:endParaRPr lang="ko-KR" altLang="en-US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pic>
          <p:nvPicPr>
            <p:cNvPr id="26" name="그림 25" descr="텍스트, 클립아트, 식탁용기구, 접시이(가) 표시된 사진&#10;&#10;자동 생성된 설명">
              <a:extLst>
                <a:ext uri="{FF2B5EF4-FFF2-40B4-BE49-F238E27FC236}">
                  <a16:creationId xmlns:a16="http://schemas.microsoft.com/office/drawing/2014/main" id="{B50F7B64-16BF-B4D1-AC8B-13573FCCAA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2861" y="6360161"/>
              <a:ext cx="1130834" cy="386252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CB4B8B6F-49DA-FB64-C045-E82A88EC592E}"/>
              </a:ext>
            </a:extLst>
          </p:cNvPr>
          <p:cNvSpPr txBox="1"/>
          <p:nvPr/>
        </p:nvSpPr>
        <p:spPr>
          <a:xfrm>
            <a:off x="627862" y="4241579"/>
            <a:ext cx="11564138" cy="1261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Cooper Black" panose="0208090404030B020404" pitchFamily="18" charset="0"/>
                <a:ea typeface="CookieRunOTF Regular" panose="020B0600000101010101" pitchFamily="34" charset="-127"/>
              </a:rPr>
              <a:t>관리자 페이지 </a:t>
            </a:r>
            <a:r>
              <a:rPr lang="en-US" altLang="ko-KR" sz="2000" dirty="0">
                <a:latin typeface="Cooper Black" panose="0208090404030B020404" pitchFamily="18" charset="0"/>
                <a:ea typeface="CookieRunOTF Regular" panose="020B0600000101010101" pitchFamily="34" charset="-127"/>
              </a:rPr>
              <a:t>– </a:t>
            </a:r>
            <a:r>
              <a:rPr lang="ko-KR" altLang="en-US" sz="2000" dirty="0">
                <a:latin typeface="Cooper Black" panose="0208090404030B020404" pitchFamily="18" charset="0"/>
                <a:ea typeface="CookieRunOTF Regular" panose="020B0600000101010101" pitchFamily="34" charset="-127"/>
              </a:rPr>
              <a:t>게시판 관리</a:t>
            </a:r>
            <a:endParaRPr lang="en-US" altLang="ko-KR" sz="2000" dirty="0">
              <a:latin typeface="Cooper Black" panose="0208090404030B020404" pitchFamily="18" charset="0"/>
              <a:ea typeface="CookieRunOTF Regular" panose="020B0600000101010101" pitchFamily="34" charset="-127"/>
            </a:endParaRPr>
          </a:p>
          <a:p>
            <a:pPr marL="914400" rtl="0" fontAlgn="base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게시판 관리 페이지에서는 각 게시판에 대한 설정을 변경할 수 있고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,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게시 글에 대한 관리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(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삭제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,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일괄삭제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)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가</a:t>
            </a:r>
            <a:b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</a:b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가능하다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08189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24D843E-338D-6372-6554-8216C864659B}"/>
              </a:ext>
            </a:extLst>
          </p:cNvPr>
          <p:cNvSpPr/>
          <p:nvPr/>
        </p:nvSpPr>
        <p:spPr>
          <a:xfrm>
            <a:off x="1056187" y="742949"/>
            <a:ext cx="4096836" cy="10001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D14F7A-A664-AC89-D576-EF67F9D69FEE}"/>
              </a:ext>
            </a:extLst>
          </p:cNvPr>
          <p:cNvSpPr txBox="1"/>
          <p:nvPr/>
        </p:nvSpPr>
        <p:spPr>
          <a:xfrm>
            <a:off x="1186112" y="315872"/>
            <a:ext cx="155376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b="1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시나리오</a:t>
            </a:r>
            <a:endParaRPr lang="ko-KR" altLang="en-US" dirty="0"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pic>
        <p:nvPicPr>
          <p:cNvPr id="15" name="그림 14" descr="텍스트, 표지판, 클립아트이(가) 표시된 사진&#10;&#10;자동 생성된 설명">
            <a:extLst>
              <a:ext uri="{FF2B5EF4-FFF2-40B4-BE49-F238E27FC236}">
                <a16:creationId xmlns:a16="http://schemas.microsoft.com/office/drawing/2014/main" id="{D910CFE2-55EF-03DF-96AD-0ABC122508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905" y="176515"/>
            <a:ext cx="666446" cy="66644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00FCD64-59AC-4341-1E27-535BED8F53AF}"/>
              </a:ext>
            </a:extLst>
          </p:cNvPr>
          <p:cNvSpPr txBox="1"/>
          <p:nvPr/>
        </p:nvSpPr>
        <p:spPr>
          <a:xfrm>
            <a:off x="562126" y="1161187"/>
            <a:ext cx="11448899" cy="2831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rgbClr val="007FFF"/>
                </a:solidFill>
                <a:latin typeface="Cooper Black" panose="0208090404030B020404" pitchFamily="18" charset="0"/>
                <a:ea typeface="CookieRunOTF Regular" panose="020B0600000101010101" pitchFamily="34" charset="-127"/>
              </a:rPr>
              <a:t>&lt;</a:t>
            </a:r>
            <a:r>
              <a:rPr lang="ko-KR" altLang="en-US" sz="2000" dirty="0">
                <a:solidFill>
                  <a:srgbClr val="007FFF"/>
                </a:solidFill>
                <a:latin typeface="Cooper Black" panose="0208090404030B020404" pitchFamily="18" charset="0"/>
                <a:ea typeface="CookieRunOTF Regular" panose="020B0600000101010101" pitchFamily="34" charset="-127"/>
              </a:rPr>
              <a:t>게시판</a:t>
            </a:r>
            <a:r>
              <a:rPr lang="en-US" altLang="ko-KR" sz="2000" dirty="0">
                <a:solidFill>
                  <a:srgbClr val="007FFF"/>
                </a:solidFill>
                <a:latin typeface="Cooper Black" panose="0208090404030B020404" pitchFamily="18" charset="0"/>
                <a:ea typeface="CookieRunOTF Regular" panose="020B0600000101010101" pitchFamily="34" charset="-127"/>
              </a:rPr>
              <a:t>&gt;</a:t>
            </a:r>
            <a:br>
              <a:rPr lang="en-US" altLang="ko-KR" sz="2000" dirty="0">
                <a:latin typeface="Cooper Black" panose="0208090404030B020404" pitchFamily="18" charset="0"/>
                <a:ea typeface="CookieRunOTF Regular" panose="020B0600000101010101" pitchFamily="34" charset="-127"/>
              </a:rPr>
            </a:br>
            <a:r>
              <a:rPr lang="ko-KR" altLang="en-US" sz="2000" dirty="0">
                <a:latin typeface="Cooper Black" panose="0208090404030B020404" pitchFamily="18" charset="0"/>
                <a:ea typeface="CookieRunOTF Regular" panose="020B0600000101010101" pitchFamily="34" charset="-127"/>
              </a:rPr>
              <a:t>트러블 슈팅 </a:t>
            </a:r>
            <a:r>
              <a:rPr lang="en-US" altLang="ko-KR" sz="1600" dirty="0">
                <a:latin typeface="Cooper Black" panose="0208090404030B020404" pitchFamily="18" charset="0"/>
                <a:ea typeface="CookieRunOTF Regular" panose="020B0600000101010101" pitchFamily="34" charset="-127"/>
              </a:rPr>
              <a:t>(</a:t>
            </a:r>
            <a:r>
              <a:rPr lang="ko-KR" altLang="en-US" sz="1600" dirty="0">
                <a:latin typeface="Cooper Black" panose="0208090404030B020404" pitchFamily="18" charset="0"/>
                <a:ea typeface="CookieRunOTF Regular" panose="020B0600000101010101" pitchFamily="34" charset="-127"/>
              </a:rPr>
              <a:t>내가 겪은 문제와 그 해결방법 공유</a:t>
            </a:r>
            <a:r>
              <a:rPr lang="en-US" altLang="ko-KR" sz="1600" dirty="0">
                <a:latin typeface="Cooper Black" panose="0208090404030B020404" pitchFamily="18" charset="0"/>
                <a:ea typeface="CookieRunOTF Regular" panose="020B0600000101010101" pitchFamily="34" charset="-127"/>
              </a:rPr>
              <a:t>)</a:t>
            </a:r>
            <a:endParaRPr lang="en-US" altLang="ko-KR" sz="2400" dirty="0">
              <a:latin typeface="Cooper Black" panose="0208090404030B020404" pitchFamily="18" charset="0"/>
              <a:ea typeface="CookieRunOTF Regular" panose="020B0600000101010101" pitchFamily="34" charset="-127"/>
            </a:endParaRPr>
          </a:p>
          <a:p>
            <a:pPr marL="457200" rtl="0" fontAlgn="base"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모든 회원은 트러블 슈팅 게시판에 게시글을 작성할 수 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.</a:t>
            </a:r>
          </a:p>
          <a:p>
            <a:pPr marL="4572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모든 회원은 게시 글에 추천을 남길 수 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.</a:t>
            </a:r>
          </a:p>
          <a:p>
            <a:pPr marL="4572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모든 회원은 게시 글에 댓글을 남길 수 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.</a:t>
            </a:r>
          </a:p>
          <a:p>
            <a:pPr marL="4572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댓글리스트의 댓글은 모든 사용자가 원문과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1:1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로 비교할 수 </a:t>
            </a:r>
            <a:r>
              <a:rPr lang="ko-KR" altLang="en-US" dirty="0">
                <a:solidFill>
                  <a:srgbClr val="000000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있는 기능을 통해 공유한 문제와 댓글답변을 비교할 수 있다</a:t>
            </a:r>
            <a:r>
              <a:rPr lang="en-US" altLang="ko-KR" dirty="0">
                <a:solidFill>
                  <a:srgbClr val="000000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.</a:t>
            </a:r>
            <a:endParaRPr lang="en-US" altLang="ko-KR" sz="1800" b="0" i="0" u="none" strike="noStrike" dirty="0">
              <a:solidFill>
                <a:srgbClr val="000000"/>
              </a:solidFill>
              <a:effectLst/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  <a:p>
            <a:pPr marL="4572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모든 회원은 댓글에 추천을 남길 수 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.</a:t>
            </a:r>
          </a:p>
          <a:p>
            <a:pPr marL="457200" rtl="0" fontAlgn="base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내용을 소스 코드의 형태로 변환하여 작성할 수 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.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9EB82E01-E50E-8C80-0EBE-645ADC1F23A2}"/>
              </a:ext>
            </a:extLst>
          </p:cNvPr>
          <p:cNvGrpSpPr/>
          <p:nvPr/>
        </p:nvGrpSpPr>
        <p:grpSpPr>
          <a:xfrm>
            <a:off x="10672861" y="6360161"/>
            <a:ext cx="1429314" cy="386252"/>
            <a:chOff x="10672861" y="6360161"/>
            <a:chExt cx="1429314" cy="38625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047008E-3120-F584-041B-A365902285ED}"/>
                </a:ext>
              </a:extLst>
            </p:cNvPr>
            <p:cNvSpPr txBox="1"/>
            <p:nvPr/>
          </p:nvSpPr>
          <p:spPr>
            <a:xfrm>
              <a:off x="11803695" y="6438636"/>
              <a:ext cx="29848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5</a:t>
              </a:r>
              <a:endParaRPr lang="ko-KR" altLang="en-US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pic>
          <p:nvPicPr>
            <p:cNvPr id="26" name="그림 25" descr="텍스트, 클립아트, 식탁용기구, 접시이(가) 표시된 사진&#10;&#10;자동 생성된 설명">
              <a:extLst>
                <a:ext uri="{FF2B5EF4-FFF2-40B4-BE49-F238E27FC236}">
                  <a16:creationId xmlns:a16="http://schemas.microsoft.com/office/drawing/2014/main" id="{B50F7B64-16BF-B4D1-AC8B-13573FCCAA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2861" y="6360161"/>
              <a:ext cx="1130834" cy="386252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CB4B8B6F-49DA-FB64-C045-E82A88EC592E}"/>
              </a:ext>
            </a:extLst>
          </p:cNvPr>
          <p:cNvSpPr txBox="1"/>
          <p:nvPr/>
        </p:nvSpPr>
        <p:spPr>
          <a:xfrm>
            <a:off x="562126" y="4068756"/>
            <a:ext cx="11564138" cy="2523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질문과 답변</a:t>
            </a:r>
            <a:r>
              <a:rPr lang="en-US" altLang="ko-KR" sz="200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(Q&amp;A) </a:t>
            </a:r>
            <a:r>
              <a:rPr lang="en-US" altLang="ko-KR" sz="160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(</a:t>
            </a:r>
            <a:r>
              <a:rPr lang="ko-KR" altLang="en-US" sz="1600" dirty="0">
                <a:solidFill>
                  <a:srgbClr val="000000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나의 질문을 게시</a:t>
            </a:r>
            <a:r>
              <a:rPr lang="en-US" altLang="ko-KR" sz="1600" dirty="0">
                <a:solidFill>
                  <a:srgbClr val="000000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, </a:t>
            </a:r>
            <a:r>
              <a:rPr lang="ko-KR" altLang="en-US" sz="1600" dirty="0">
                <a:solidFill>
                  <a:srgbClr val="000000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댓글 답변 확인</a:t>
            </a:r>
            <a:r>
              <a:rPr lang="en-US" altLang="ko-KR" sz="160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)</a:t>
            </a:r>
            <a:endParaRPr lang="en-US" altLang="ko-KR" sz="2400" dirty="0"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  <a:p>
            <a:pPr marL="457200" rtl="0" fontAlgn="base"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질문을 소스 코드의 형태로 변환하여 작성할 수 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. </a:t>
            </a:r>
          </a:p>
          <a:p>
            <a:pPr marL="4572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댓글을 소스 코드의 형태로 변환하여 작성할 수 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.</a:t>
            </a:r>
          </a:p>
          <a:p>
            <a:pPr marL="4572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모든 회원은 게시 글에 추천을 남길 수 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.</a:t>
            </a:r>
          </a:p>
          <a:p>
            <a:pPr marL="457200" rtl="0" fontAlgn="base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모든 회원은 게시 글에 댓글을 남길 수 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.</a:t>
            </a:r>
          </a:p>
          <a:p>
            <a:pPr marL="457200" rtl="0" fontAlgn="base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댓글리스트의 댓글은 모든 사용자가 원문과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1:1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로 비교할 수 </a:t>
            </a:r>
            <a:r>
              <a:rPr lang="ko-KR" altLang="en-US" dirty="0">
                <a:solidFill>
                  <a:srgbClr val="000000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있는 기능을 통해 질문과 </a:t>
            </a:r>
            <a:r>
              <a:rPr lang="ko-KR" altLang="en-US" dirty="0" err="1">
                <a:solidFill>
                  <a:srgbClr val="000000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답변댓글을</a:t>
            </a:r>
            <a:r>
              <a:rPr lang="ko-KR" altLang="en-US" dirty="0">
                <a:solidFill>
                  <a:srgbClr val="000000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 비교할 수 있다</a:t>
            </a:r>
            <a:r>
              <a:rPr lang="en-US" altLang="ko-KR" dirty="0">
                <a:solidFill>
                  <a:srgbClr val="000000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.</a:t>
            </a:r>
            <a:b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</a:b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 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모든 회원은 댓글에 추천을 남길 수 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644644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24D843E-338D-6372-6554-8216C864659B}"/>
              </a:ext>
            </a:extLst>
          </p:cNvPr>
          <p:cNvSpPr/>
          <p:nvPr/>
        </p:nvSpPr>
        <p:spPr>
          <a:xfrm>
            <a:off x="1056187" y="742949"/>
            <a:ext cx="4096836" cy="10001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D14F7A-A664-AC89-D576-EF67F9D69FEE}"/>
              </a:ext>
            </a:extLst>
          </p:cNvPr>
          <p:cNvSpPr txBox="1"/>
          <p:nvPr/>
        </p:nvSpPr>
        <p:spPr>
          <a:xfrm>
            <a:off x="1186112" y="315872"/>
            <a:ext cx="155376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b="1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시나리오</a:t>
            </a:r>
            <a:endParaRPr lang="ko-KR" altLang="en-US" dirty="0"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pic>
        <p:nvPicPr>
          <p:cNvPr id="15" name="그림 14" descr="텍스트, 표지판, 클립아트이(가) 표시된 사진&#10;&#10;자동 생성된 설명">
            <a:extLst>
              <a:ext uri="{FF2B5EF4-FFF2-40B4-BE49-F238E27FC236}">
                <a16:creationId xmlns:a16="http://schemas.microsoft.com/office/drawing/2014/main" id="{D910CFE2-55EF-03DF-96AD-0ABC122508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905" y="176515"/>
            <a:ext cx="666446" cy="66644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00FCD64-59AC-4341-1E27-535BED8F53AF}"/>
              </a:ext>
            </a:extLst>
          </p:cNvPr>
          <p:cNvSpPr txBox="1"/>
          <p:nvPr/>
        </p:nvSpPr>
        <p:spPr>
          <a:xfrm>
            <a:off x="562126" y="1161187"/>
            <a:ext cx="11448899" cy="2831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rgbClr val="007FFF"/>
                </a:solidFill>
                <a:latin typeface="Cooper Black" panose="0208090404030B020404" pitchFamily="18" charset="0"/>
                <a:ea typeface="CookieRunOTF Regular" panose="020B0600000101010101" pitchFamily="34" charset="-127"/>
              </a:rPr>
              <a:t>&lt;</a:t>
            </a:r>
            <a:r>
              <a:rPr lang="ko-KR" altLang="en-US" sz="2000" dirty="0">
                <a:solidFill>
                  <a:srgbClr val="007FFF"/>
                </a:solidFill>
                <a:latin typeface="Cooper Black" panose="0208090404030B020404" pitchFamily="18" charset="0"/>
                <a:ea typeface="CookieRunOTF Regular" panose="020B0600000101010101" pitchFamily="34" charset="-127"/>
              </a:rPr>
              <a:t>게시판</a:t>
            </a:r>
            <a:r>
              <a:rPr lang="en-US" altLang="ko-KR" sz="2000" dirty="0">
                <a:solidFill>
                  <a:srgbClr val="007FFF"/>
                </a:solidFill>
                <a:latin typeface="Cooper Black" panose="0208090404030B020404" pitchFamily="18" charset="0"/>
                <a:ea typeface="CookieRunOTF Regular" panose="020B0600000101010101" pitchFamily="34" charset="-127"/>
              </a:rPr>
              <a:t>&gt;</a:t>
            </a:r>
            <a:br>
              <a:rPr lang="en-US" altLang="ko-KR" sz="2000" dirty="0">
                <a:latin typeface="Cooper Black" panose="0208090404030B020404" pitchFamily="18" charset="0"/>
                <a:ea typeface="CookieRunOTF Regular" panose="020B0600000101010101" pitchFamily="34" charset="-127"/>
              </a:rPr>
            </a:br>
            <a:r>
              <a:rPr lang="ko-KR" altLang="en-US" sz="2000" dirty="0">
                <a:latin typeface="Cooper Black" panose="0208090404030B020404" pitchFamily="18" charset="0"/>
                <a:ea typeface="CookieRunOTF Regular" panose="020B0600000101010101" pitchFamily="34" charset="-127"/>
              </a:rPr>
              <a:t>프로젝트 모집 </a:t>
            </a:r>
            <a:r>
              <a:rPr lang="en-US" altLang="ko-KR" sz="1600" dirty="0">
                <a:latin typeface="Cooper Black" panose="0208090404030B020404" pitchFamily="18" charset="0"/>
                <a:ea typeface="CookieRunOTF Regular" panose="020B0600000101010101" pitchFamily="34" charset="-127"/>
              </a:rPr>
              <a:t>(</a:t>
            </a:r>
            <a:r>
              <a:rPr lang="ko-KR" altLang="en-US" sz="1600" dirty="0">
                <a:latin typeface="Cooper Black" panose="0208090404030B020404" pitchFamily="18" charset="0"/>
                <a:ea typeface="CookieRunOTF Regular" panose="020B0600000101010101" pitchFamily="34" charset="-127"/>
              </a:rPr>
              <a:t>소</a:t>
            </a:r>
            <a:r>
              <a:rPr lang="en-US" altLang="ko-KR" sz="1600" dirty="0">
                <a:latin typeface="Cooper Black" panose="0208090404030B020404" pitchFamily="18" charset="0"/>
                <a:ea typeface="CookieRunOTF Regular" panose="020B0600000101010101" pitchFamily="34" charset="-127"/>
              </a:rPr>
              <a:t>,</a:t>
            </a:r>
            <a:r>
              <a:rPr lang="ko-KR" altLang="en-US" sz="1600" dirty="0">
                <a:latin typeface="Cooper Black" panose="0208090404030B020404" pitchFamily="18" charset="0"/>
                <a:ea typeface="CookieRunOTF Regular" panose="020B0600000101010101" pitchFamily="34" charset="-127"/>
              </a:rPr>
              <a:t>중</a:t>
            </a:r>
            <a:r>
              <a:rPr lang="en-US" altLang="ko-KR" sz="1600" dirty="0">
                <a:latin typeface="Cooper Black" panose="0208090404030B020404" pitchFamily="18" charset="0"/>
                <a:ea typeface="CookieRunOTF Regular" panose="020B0600000101010101" pitchFamily="34" charset="-127"/>
              </a:rPr>
              <a:t>,</a:t>
            </a:r>
            <a:r>
              <a:rPr lang="ko-KR" altLang="en-US" sz="1600" dirty="0">
                <a:latin typeface="Cooper Black" panose="0208090404030B020404" pitchFamily="18" charset="0"/>
                <a:ea typeface="CookieRunOTF Regular" panose="020B0600000101010101" pitchFamily="34" charset="-127"/>
              </a:rPr>
              <a:t>대형 프로젝트별로 프로젝트 인원을 모집할 수 있음</a:t>
            </a:r>
            <a:r>
              <a:rPr lang="en-US" altLang="ko-KR" sz="1600" dirty="0">
                <a:latin typeface="Cooper Black" panose="0208090404030B020404" pitchFamily="18" charset="0"/>
                <a:ea typeface="CookieRunOTF Regular" panose="020B0600000101010101" pitchFamily="34" charset="-127"/>
              </a:rPr>
              <a:t>)</a:t>
            </a:r>
            <a:endParaRPr lang="en-US" altLang="ko-KR" sz="2000" dirty="0">
              <a:latin typeface="Cooper Black" panose="0208090404030B020404" pitchFamily="18" charset="0"/>
              <a:ea typeface="CookieRunOTF Regular" panose="020B0600000101010101" pitchFamily="34" charset="-127"/>
            </a:endParaRPr>
          </a:p>
          <a:p>
            <a:pPr marL="457200" rtl="0" fontAlgn="base"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모든 회원은 프로젝트 모집 게시판에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모집글을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 작성할 수 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.</a:t>
            </a:r>
            <a:endParaRPr lang="ko-KR" altLang="en-US" sz="1800" b="0" i="0" u="none" strike="noStrike" dirty="0">
              <a:solidFill>
                <a:srgbClr val="000000"/>
              </a:solidFill>
              <a:effectLst/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  <a:p>
            <a:pPr marL="4572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모집 글은 지도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API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를 이용해 위치를 첨부할 수 있는 기능을 가진다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.</a:t>
            </a:r>
          </a:p>
          <a:p>
            <a:pPr marL="4572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모집 글은 </a:t>
            </a:r>
            <a:r>
              <a:rPr lang="en-US" altLang="ko-KR" dirty="0">
                <a:solidFill>
                  <a:srgbClr val="000000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Google Form</a:t>
            </a:r>
            <a:r>
              <a:rPr lang="ko-KR" altLang="en-US" dirty="0">
                <a:solidFill>
                  <a:srgbClr val="000000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을 링크에 첨부할 수 있으며 링크를 통해 신청을 받아 프로젝트 인원을 받을 수 있다</a:t>
            </a:r>
            <a:r>
              <a:rPr lang="en-US" altLang="ko-KR" dirty="0">
                <a:solidFill>
                  <a:srgbClr val="000000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.</a:t>
            </a:r>
            <a:endParaRPr lang="en-US" altLang="ko-KR" sz="1800" b="0" i="0" u="none" strike="noStrike" dirty="0">
              <a:solidFill>
                <a:srgbClr val="000000"/>
              </a:solidFill>
              <a:effectLst/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  <a:p>
            <a:pPr marL="4572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모든 회원은 게시 글에 추천을 남길 수 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.</a:t>
            </a:r>
          </a:p>
          <a:p>
            <a:pPr marL="4572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모든 회원은 게시 글에 댓글을 남길 수 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.</a:t>
            </a:r>
          </a:p>
          <a:p>
            <a:pPr marL="457200" rtl="0" fontAlgn="base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모든 회원은 댓글에 추천을 남길 수 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.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9EB82E01-E50E-8C80-0EBE-645ADC1F23A2}"/>
              </a:ext>
            </a:extLst>
          </p:cNvPr>
          <p:cNvGrpSpPr/>
          <p:nvPr/>
        </p:nvGrpSpPr>
        <p:grpSpPr>
          <a:xfrm>
            <a:off x="10672861" y="6360161"/>
            <a:ext cx="1429314" cy="386252"/>
            <a:chOff x="10672861" y="6360161"/>
            <a:chExt cx="1429314" cy="38625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047008E-3120-F584-041B-A365902285ED}"/>
                </a:ext>
              </a:extLst>
            </p:cNvPr>
            <p:cNvSpPr txBox="1"/>
            <p:nvPr/>
          </p:nvSpPr>
          <p:spPr>
            <a:xfrm>
              <a:off x="11803695" y="6438636"/>
              <a:ext cx="29848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5</a:t>
              </a:r>
              <a:endParaRPr lang="ko-KR" altLang="en-US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pic>
          <p:nvPicPr>
            <p:cNvPr id="26" name="그림 25" descr="텍스트, 클립아트, 식탁용기구, 접시이(가) 표시된 사진&#10;&#10;자동 생성된 설명">
              <a:extLst>
                <a:ext uri="{FF2B5EF4-FFF2-40B4-BE49-F238E27FC236}">
                  <a16:creationId xmlns:a16="http://schemas.microsoft.com/office/drawing/2014/main" id="{B50F7B64-16BF-B4D1-AC8B-13573FCCAA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2861" y="6360161"/>
              <a:ext cx="1130834" cy="386252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CB4B8B6F-49DA-FB64-C045-E82A88EC592E}"/>
              </a:ext>
            </a:extLst>
          </p:cNvPr>
          <p:cNvSpPr txBox="1"/>
          <p:nvPr/>
        </p:nvSpPr>
        <p:spPr>
          <a:xfrm>
            <a:off x="627862" y="4241579"/>
            <a:ext cx="11564138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자유게시판</a:t>
            </a:r>
            <a:r>
              <a:rPr lang="en-US" altLang="ko-KR" sz="160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(</a:t>
            </a:r>
            <a:r>
              <a:rPr lang="ko-KR" altLang="en-US" sz="160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회원들의 일상</a:t>
            </a:r>
            <a:r>
              <a:rPr lang="en-US" altLang="ko-KR" sz="160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, </a:t>
            </a:r>
            <a:r>
              <a:rPr lang="ko-KR" altLang="en-US" sz="160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고민 등 자유로이 게시</a:t>
            </a:r>
            <a:r>
              <a:rPr lang="en-US" altLang="ko-KR" sz="160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)</a:t>
            </a:r>
            <a:endParaRPr lang="en-US" altLang="ko-KR" sz="2400" dirty="0"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  <a:p>
            <a:pPr marL="457200" rtl="0" fontAlgn="base"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모든 회원은  자유게시판에 글을 작성할 수 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.</a:t>
            </a:r>
            <a:endParaRPr lang="ko-KR" altLang="en-US" sz="1800" b="0" i="0" u="none" strike="noStrike" dirty="0">
              <a:solidFill>
                <a:srgbClr val="000000"/>
              </a:solidFill>
              <a:effectLst/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  <a:p>
            <a:pPr marL="4572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모든 회원은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게시글에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 추천을 남길 수 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.</a:t>
            </a:r>
          </a:p>
          <a:p>
            <a:pPr marL="4572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모든 회원은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게시글에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 댓글을 남길 수 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.</a:t>
            </a:r>
          </a:p>
          <a:p>
            <a:pPr marL="457200" rtl="0" fontAlgn="base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모든 회원은 댓글에 추천을 남길 수 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976410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24D843E-338D-6372-6554-8216C864659B}"/>
              </a:ext>
            </a:extLst>
          </p:cNvPr>
          <p:cNvSpPr/>
          <p:nvPr/>
        </p:nvSpPr>
        <p:spPr>
          <a:xfrm>
            <a:off x="1056187" y="742949"/>
            <a:ext cx="4096836" cy="10001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D14F7A-A664-AC89-D576-EF67F9D69FEE}"/>
              </a:ext>
            </a:extLst>
          </p:cNvPr>
          <p:cNvSpPr txBox="1"/>
          <p:nvPr/>
        </p:nvSpPr>
        <p:spPr>
          <a:xfrm>
            <a:off x="1186112" y="315872"/>
            <a:ext cx="155376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b="1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시나리오</a:t>
            </a:r>
            <a:endParaRPr lang="ko-KR" altLang="en-US" dirty="0"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pic>
        <p:nvPicPr>
          <p:cNvPr id="15" name="그림 14" descr="텍스트, 표지판, 클립아트이(가) 표시된 사진&#10;&#10;자동 생성된 설명">
            <a:extLst>
              <a:ext uri="{FF2B5EF4-FFF2-40B4-BE49-F238E27FC236}">
                <a16:creationId xmlns:a16="http://schemas.microsoft.com/office/drawing/2014/main" id="{D910CFE2-55EF-03DF-96AD-0ABC122508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905" y="176515"/>
            <a:ext cx="666446" cy="66644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00FCD64-59AC-4341-1E27-535BED8F53AF}"/>
              </a:ext>
            </a:extLst>
          </p:cNvPr>
          <p:cNvSpPr txBox="1"/>
          <p:nvPr/>
        </p:nvSpPr>
        <p:spPr>
          <a:xfrm>
            <a:off x="562126" y="1161187"/>
            <a:ext cx="11448899" cy="18774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rgbClr val="007FFF"/>
                </a:solidFill>
                <a:latin typeface="Cooper Black" panose="0208090404030B020404" pitchFamily="18" charset="0"/>
                <a:ea typeface="CookieRunOTF Regular" panose="020B0600000101010101" pitchFamily="34" charset="-127"/>
              </a:rPr>
              <a:t>&lt;</a:t>
            </a:r>
            <a:r>
              <a:rPr lang="ko-KR" altLang="en-US" sz="2000" dirty="0">
                <a:solidFill>
                  <a:srgbClr val="007FFF"/>
                </a:solidFill>
                <a:latin typeface="Cooper Black" panose="0208090404030B020404" pitchFamily="18" charset="0"/>
                <a:ea typeface="CookieRunOTF Regular" panose="020B0600000101010101" pitchFamily="34" charset="-127"/>
              </a:rPr>
              <a:t>게시판</a:t>
            </a:r>
            <a:r>
              <a:rPr lang="en-US" altLang="ko-KR" sz="2000" dirty="0">
                <a:solidFill>
                  <a:srgbClr val="007FFF"/>
                </a:solidFill>
                <a:latin typeface="Cooper Black" panose="0208090404030B020404" pitchFamily="18" charset="0"/>
                <a:ea typeface="CookieRunOTF Regular" panose="020B0600000101010101" pitchFamily="34" charset="-127"/>
              </a:rPr>
              <a:t>&gt;</a:t>
            </a:r>
            <a:br>
              <a:rPr lang="en-US" altLang="ko-KR" sz="2000" dirty="0">
                <a:latin typeface="Cooper Black" panose="0208090404030B020404" pitchFamily="18" charset="0"/>
                <a:ea typeface="CookieRunOTF Regular" panose="020B0600000101010101" pitchFamily="34" charset="-127"/>
              </a:rPr>
            </a:br>
            <a:r>
              <a:rPr lang="ko-KR" altLang="en-US" sz="2000" dirty="0">
                <a:latin typeface="Cooper Black" panose="0208090404030B020404" pitchFamily="18" charset="0"/>
                <a:ea typeface="CookieRunOTF Regular" panose="020B0600000101010101" pitchFamily="34" charset="-127"/>
              </a:rPr>
              <a:t>공지사항 </a:t>
            </a:r>
            <a:r>
              <a:rPr lang="en-US" altLang="ko-KR" sz="1400" dirty="0">
                <a:latin typeface="Cooper Black" panose="0208090404030B020404" pitchFamily="18" charset="0"/>
                <a:ea typeface="CookieRunOTF Regular" panose="020B0600000101010101" pitchFamily="34" charset="-127"/>
              </a:rPr>
              <a:t>(</a:t>
            </a:r>
            <a:r>
              <a:rPr lang="ko-KR" altLang="en-US" sz="1400" dirty="0">
                <a:latin typeface="Cooper Black" panose="0208090404030B020404" pitchFamily="18" charset="0"/>
                <a:ea typeface="CookieRunOTF Regular" panose="020B0600000101010101" pitchFamily="34" charset="-127"/>
              </a:rPr>
              <a:t>관리자용 게시판</a:t>
            </a:r>
            <a:r>
              <a:rPr lang="en-US" altLang="ko-KR" sz="1400" dirty="0">
                <a:latin typeface="Cooper Black" panose="0208090404030B020404" pitchFamily="18" charset="0"/>
                <a:ea typeface="CookieRunOTF Regular" panose="020B0600000101010101" pitchFamily="34" charset="-127"/>
              </a:rPr>
              <a:t>, </a:t>
            </a:r>
            <a:r>
              <a:rPr lang="ko-KR" altLang="en-US" sz="1400" dirty="0">
                <a:latin typeface="Cooper Black" panose="0208090404030B020404" pitchFamily="18" charset="0"/>
                <a:ea typeface="CookieRunOTF Regular" panose="020B0600000101010101" pitchFamily="34" charset="-127"/>
              </a:rPr>
              <a:t>관리자만 글 작성 가능</a:t>
            </a:r>
            <a:r>
              <a:rPr lang="en-US" altLang="ko-KR" sz="1400" dirty="0">
                <a:latin typeface="Cooper Black" panose="0208090404030B020404" pitchFamily="18" charset="0"/>
                <a:ea typeface="CookieRunOTF Regular" panose="020B0600000101010101" pitchFamily="34" charset="-127"/>
              </a:rPr>
              <a:t>)</a:t>
            </a:r>
            <a:endParaRPr lang="en-US" altLang="ko-KR" sz="2000" dirty="0">
              <a:latin typeface="Cooper Black" panose="0208090404030B020404" pitchFamily="18" charset="0"/>
              <a:ea typeface="CookieRunOTF Regular" panose="020B0600000101010101" pitchFamily="34" charset="-127"/>
            </a:endParaRPr>
          </a:p>
          <a:p>
            <a:pPr marL="457200" rtl="0" fontAlgn="base"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관리자만 공지사항 게시판에 공지 글을 게시할 수 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.</a:t>
            </a:r>
          </a:p>
          <a:p>
            <a:pPr marL="457200" rtl="0" fontAlgn="base"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회원 공지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,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이벤트 등 게시글로 작성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.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9EB82E01-E50E-8C80-0EBE-645ADC1F23A2}"/>
              </a:ext>
            </a:extLst>
          </p:cNvPr>
          <p:cNvGrpSpPr/>
          <p:nvPr/>
        </p:nvGrpSpPr>
        <p:grpSpPr>
          <a:xfrm>
            <a:off x="10672861" y="6360161"/>
            <a:ext cx="1429314" cy="386252"/>
            <a:chOff x="10672861" y="6360161"/>
            <a:chExt cx="1429314" cy="38625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047008E-3120-F584-041B-A365902285ED}"/>
                </a:ext>
              </a:extLst>
            </p:cNvPr>
            <p:cNvSpPr txBox="1"/>
            <p:nvPr/>
          </p:nvSpPr>
          <p:spPr>
            <a:xfrm>
              <a:off x="11803695" y="6438636"/>
              <a:ext cx="29848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5</a:t>
              </a:r>
              <a:endParaRPr lang="ko-KR" altLang="en-US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pic>
          <p:nvPicPr>
            <p:cNvPr id="26" name="그림 25" descr="텍스트, 클립아트, 식탁용기구, 접시이(가) 표시된 사진&#10;&#10;자동 생성된 설명">
              <a:extLst>
                <a:ext uri="{FF2B5EF4-FFF2-40B4-BE49-F238E27FC236}">
                  <a16:creationId xmlns:a16="http://schemas.microsoft.com/office/drawing/2014/main" id="{B50F7B64-16BF-B4D1-AC8B-13573FCCAA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2861" y="6360161"/>
              <a:ext cx="1130834" cy="38625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47452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24D843E-338D-6372-6554-8216C864659B}"/>
              </a:ext>
            </a:extLst>
          </p:cNvPr>
          <p:cNvSpPr/>
          <p:nvPr/>
        </p:nvSpPr>
        <p:spPr>
          <a:xfrm>
            <a:off x="1056187" y="742949"/>
            <a:ext cx="4096836" cy="10001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D14F7A-A664-AC89-D576-EF67F9D69FEE}"/>
              </a:ext>
            </a:extLst>
          </p:cNvPr>
          <p:cNvSpPr txBox="1"/>
          <p:nvPr/>
        </p:nvSpPr>
        <p:spPr>
          <a:xfrm>
            <a:off x="1186112" y="315872"/>
            <a:ext cx="227084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b="1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사용 기능 </a:t>
            </a:r>
            <a:r>
              <a:rPr lang="en-US" altLang="ko-KR" sz="2000" b="1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&amp;TOOL</a:t>
            </a:r>
            <a:endParaRPr lang="ko-KR" altLang="en-US" dirty="0"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pic>
        <p:nvPicPr>
          <p:cNvPr id="15" name="그림 14" descr="텍스트, 표지판, 클립아트이(가) 표시된 사진&#10;&#10;자동 생성된 설명">
            <a:extLst>
              <a:ext uri="{FF2B5EF4-FFF2-40B4-BE49-F238E27FC236}">
                <a16:creationId xmlns:a16="http://schemas.microsoft.com/office/drawing/2014/main" id="{D910CFE2-55EF-03DF-96AD-0ABC122508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905" y="176515"/>
            <a:ext cx="666446" cy="666446"/>
          </a:xfrm>
          <a:prstGeom prst="rect">
            <a:avLst/>
          </a:prstGeom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9EB82E01-E50E-8C80-0EBE-645ADC1F23A2}"/>
              </a:ext>
            </a:extLst>
          </p:cNvPr>
          <p:cNvGrpSpPr/>
          <p:nvPr/>
        </p:nvGrpSpPr>
        <p:grpSpPr>
          <a:xfrm>
            <a:off x="10672861" y="6360161"/>
            <a:ext cx="1429314" cy="386252"/>
            <a:chOff x="10672861" y="6360161"/>
            <a:chExt cx="1429314" cy="38625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047008E-3120-F584-041B-A365902285ED}"/>
                </a:ext>
              </a:extLst>
            </p:cNvPr>
            <p:cNvSpPr txBox="1"/>
            <p:nvPr/>
          </p:nvSpPr>
          <p:spPr>
            <a:xfrm>
              <a:off x="11803695" y="6438636"/>
              <a:ext cx="29848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5</a:t>
              </a:r>
              <a:endParaRPr lang="ko-KR" altLang="en-US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pic>
          <p:nvPicPr>
            <p:cNvPr id="26" name="그림 25" descr="텍스트, 클립아트, 식탁용기구, 접시이(가) 표시된 사진&#10;&#10;자동 생성된 설명">
              <a:extLst>
                <a:ext uri="{FF2B5EF4-FFF2-40B4-BE49-F238E27FC236}">
                  <a16:creationId xmlns:a16="http://schemas.microsoft.com/office/drawing/2014/main" id="{B50F7B64-16BF-B4D1-AC8B-13573FCCAA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2861" y="6360161"/>
              <a:ext cx="1130834" cy="386252"/>
            </a:xfrm>
            <a:prstGeom prst="rect">
              <a:avLst/>
            </a:prstGeom>
          </p:spPr>
        </p:pic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378CC62C-8243-DC5F-F169-56CB4B22063C}"/>
              </a:ext>
            </a:extLst>
          </p:cNvPr>
          <p:cNvGrpSpPr/>
          <p:nvPr/>
        </p:nvGrpSpPr>
        <p:grpSpPr>
          <a:xfrm>
            <a:off x="1221172" y="1523404"/>
            <a:ext cx="9755219" cy="4697069"/>
            <a:chOff x="1351800" y="1448759"/>
            <a:chExt cx="9755219" cy="4697069"/>
          </a:xfrm>
        </p:grpSpPr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94AD8598-A0E1-7975-A523-8CFA6A753178}"/>
                </a:ext>
              </a:extLst>
            </p:cNvPr>
            <p:cNvGrpSpPr/>
            <p:nvPr/>
          </p:nvGrpSpPr>
          <p:grpSpPr>
            <a:xfrm rot="14746041">
              <a:off x="6627871" y="3752151"/>
              <a:ext cx="1509129" cy="1093473"/>
              <a:chOff x="2884517" y="3517892"/>
              <a:chExt cx="1509129" cy="1093473"/>
            </a:xfrm>
          </p:grpSpPr>
          <p:cxnSp>
            <p:nvCxnSpPr>
              <p:cNvPr id="35" name="직선 연결선 34">
                <a:extLst>
                  <a:ext uri="{FF2B5EF4-FFF2-40B4-BE49-F238E27FC236}">
                    <a16:creationId xmlns:a16="http://schemas.microsoft.com/office/drawing/2014/main" id="{12881AB4-E7D9-A99A-0111-6D2AD3CCA538}"/>
                  </a:ext>
                </a:extLst>
              </p:cNvPr>
              <p:cNvCxnSpPr>
                <a:cxnSpLocks/>
              </p:cNvCxnSpPr>
              <p:nvPr/>
            </p:nvCxnSpPr>
            <p:spPr>
              <a:xfrm rot="11334088" flipV="1">
                <a:off x="3093570" y="3517892"/>
                <a:ext cx="1300076" cy="108380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타원 35">
                <a:extLst>
                  <a:ext uri="{FF2B5EF4-FFF2-40B4-BE49-F238E27FC236}">
                    <a16:creationId xmlns:a16="http://schemas.microsoft.com/office/drawing/2014/main" id="{16F0B70B-BEA3-95E6-EFCD-7AE5586AB38F}"/>
                  </a:ext>
                </a:extLst>
              </p:cNvPr>
              <p:cNvSpPr/>
              <p:nvPr/>
            </p:nvSpPr>
            <p:spPr>
              <a:xfrm rot="163600">
                <a:off x="2884517" y="4393476"/>
                <a:ext cx="215026" cy="217889"/>
              </a:xfrm>
              <a:prstGeom prst="ellipse">
                <a:avLst/>
              </a:prstGeom>
              <a:solidFill>
                <a:srgbClr val="007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sz="4000" dirty="0">
                  <a:latin typeface="CookieRunOTF Regular" panose="020B0600000101010101" pitchFamily="34" charset="-127"/>
                  <a:ea typeface="CookieRunOTF Regular" panose="020B0600000101010101" pitchFamily="34" charset="-127"/>
                </a:endParaRPr>
              </a:p>
            </p:txBody>
          </p:sp>
        </p:grp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9AF37B74-485E-F074-DBE4-05AFBC2ABF0A}"/>
                </a:ext>
              </a:extLst>
            </p:cNvPr>
            <p:cNvGrpSpPr/>
            <p:nvPr/>
          </p:nvGrpSpPr>
          <p:grpSpPr>
            <a:xfrm rot="3081023">
              <a:off x="4280974" y="2102352"/>
              <a:ext cx="1509129" cy="1093473"/>
              <a:chOff x="2884517" y="3517892"/>
              <a:chExt cx="1509129" cy="1093473"/>
            </a:xfrm>
          </p:grpSpPr>
          <p:cxnSp>
            <p:nvCxnSpPr>
              <p:cNvPr id="30" name="직선 연결선 29">
                <a:extLst>
                  <a:ext uri="{FF2B5EF4-FFF2-40B4-BE49-F238E27FC236}">
                    <a16:creationId xmlns:a16="http://schemas.microsoft.com/office/drawing/2014/main" id="{2FC0D09E-E663-6BC3-C9F7-1C1D871849B4}"/>
                  </a:ext>
                </a:extLst>
              </p:cNvPr>
              <p:cNvCxnSpPr>
                <a:cxnSpLocks/>
              </p:cNvCxnSpPr>
              <p:nvPr/>
            </p:nvCxnSpPr>
            <p:spPr>
              <a:xfrm rot="11334088" flipV="1">
                <a:off x="3093570" y="3517892"/>
                <a:ext cx="1300076" cy="108380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id="{341DED7F-68FF-B1DC-50C1-98105CF83415}"/>
                  </a:ext>
                </a:extLst>
              </p:cNvPr>
              <p:cNvSpPr/>
              <p:nvPr/>
            </p:nvSpPr>
            <p:spPr>
              <a:xfrm rot="163600">
                <a:off x="2884517" y="4393476"/>
                <a:ext cx="215026" cy="217889"/>
              </a:xfrm>
              <a:prstGeom prst="ellipse">
                <a:avLst/>
              </a:prstGeom>
              <a:solidFill>
                <a:srgbClr val="007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sz="4000" dirty="0">
                  <a:latin typeface="CookieRunOTF Regular" panose="020B0600000101010101" pitchFamily="34" charset="-127"/>
                  <a:ea typeface="CookieRunOTF Regular" panose="020B0600000101010101" pitchFamily="34" charset="-127"/>
                </a:endParaRPr>
              </a:p>
            </p:txBody>
          </p:sp>
        </p:grp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15A07571-1F8E-126A-5C26-E287D09C050F}"/>
                </a:ext>
              </a:extLst>
            </p:cNvPr>
            <p:cNvGrpSpPr/>
            <p:nvPr/>
          </p:nvGrpSpPr>
          <p:grpSpPr>
            <a:xfrm>
              <a:off x="7048227" y="1599124"/>
              <a:ext cx="1515105" cy="1192745"/>
              <a:chOff x="7044278" y="2076524"/>
              <a:chExt cx="909226" cy="715775"/>
            </a:xfrm>
          </p:grpSpPr>
          <p:sp>
            <p:nvSpPr>
              <p:cNvPr id="6" name="타원 5">
                <a:extLst>
                  <a:ext uri="{FF2B5EF4-FFF2-40B4-BE49-F238E27FC236}">
                    <a16:creationId xmlns:a16="http://schemas.microsoft.com/office/drawing/2014/main" id="{561DC950-68D8-303D-8F9D-B699ACE34BCB}"/>
                  </a:ext>
                </a:extLst>
              </p:cNvPr>
              <p:cNvSpPr/>
              <p:nvPr/>
            </p:nvSpPr>
            <p:spPr>
              <a:xfrm>
                <a:off x="7824465" y="2076524"/>
                <a:ext cx="129039" cy="130757"/>
              </a:xfrm>
              <a:prstGeom prst="ellipse">
                <a:avLst/>
              </a:prstGeom>
              <a:solidFill>
                <a:srgbClr val="007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sz="4000" dirty="0">
                  <a:latin typeface="CookieRunOTF Regular" panose="020B0600000101010101" pitchFamily="34" charset="-127"/>
                  <a:ea typeface="CookieRunOTF Regular" panose="020B0600000101010101" pitchFamily="34" charset="-127"/>
                </a:endParaRPr>
              </a:p>
            </p:txBody>
          </p:sp>
          <p:cxnSp>
            <p:nvCxnSpPr>
              <p:cNvPr id="7" name="직선 연결선 6">
                <a:extLst>
                  <a:ext uri="{FF2B5EF4-FFF2-40B4-BE49-F238E27FC236}">
                    <a16:creationId xmlns:a16="http://schemas.microsoft.com/office/drawing/2014/main" id="{4727E90B-5738-4B05-09E1-B063CF781770}"/>
                  </a:ext>
                </a:extLst>
              </p:cNvPr>
              <p:cNvCxnSpPr>
                <a:cxnSpLocks/>
                <a:endCxn id="6" idx="2"/>
              </p:cNvCxnSpPr>
              <p:nvPr/>
            </p:nvCxnSpPr>
            <p:spPr>
              <a:xfrm flipV="1">
                <a:off x="7044278" y="2141902"/>
                <a:ext cx="780186" cy="65039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015D9B20-4CB7-4DF0-FE75-0A2C343FF785}"/>
                </a:ext>
              </a:extLst>
            </p:cNvPr>
            <p:cNvGrpSpPr/>
            <p:nvPr/>
          </p:nvGrpSpPr>
          <p:grpSpPr>
            <a:xfrm>
              <a:off x="3320122" y="3803642"/>
              <a:ext cx="1509129" cy="1093473"/>
              <a:chOff x="2884517" y="3517892"/>
              <a:chExt cx="1509129" cy="1093473"/>
            </a:xfrm>
          </p:grpSpPr>
          <p:cxnSp>
            <p:nvCxnSpPr>
              <p:cNvPr id="12" name="직선 연결선 11">
                <a:extLst>
                  <a:ext uri="{FF2B5EF4-FFF2-40B4-BE49-F238E27FC236}">
                    <a16:creationId xmlns:a16="http://schemas.microsoft.com/office/drawing/2014/main" id="{9FD30A17-68AC-ED26-978C-37A0BBA2F7E5}"/>
                  </a:ext>
                </a:extLst>
              </p:cNvPr>
              <p:cNvCxnSpPr>
                <a:cxnSpLocks/>
              </p:cNvCxnSpPr>
              <p:nvPr/>
            </p:nvCxnSpPr>
            <p:spPr>
              <a:xfrm rot="11334088" flipV="1">
                <a:off x="3093570" y="3517892"/>
                <a:ext cx="1300076" cy="108380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AA788409-3C8A-CB64-52DD-E64EFCCA06C7}"/>
                  </a:ext>
                </a:extLst>
              </p:cNvPr>
              <p:cNvSpPr/>
              <p:nvPr/>
            </p:nvSpPr>
            <p:spPr>
              <a:xfrm rot="163600">
                <a:off x="2884517" y="4393476"/>
                <a:ext cx="215026" cy="217889"/>
              </a:xfrm>
              <a:prstGeom prst="ellipse">
                <a:avLst/>
              </a:prstGeom>
              <a:solidFill>
                <a:srgbClr val="007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sz="4000" dirty="0">
                  <a:latin typeface="CookieRunOTF Regular" panose="020B0600000101010101" pitchFamily="34" charset="-127"/>
                  <a:ea typeface="CookieRunOTF Regular" panose="020B0600000101010101" pitchFamily="34" charset="-127"/>
                </a:endParaRPr>
              </a:p>
            </p:txBody>
          </p:sp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BD4C4C2-7084-3424-93F9-B0E9E4D5889B}"/>
                </a:ext>
              </a:extLst>
            </p:cNvPr>
            <p:cNvSpPr txBox="1"/>
            <p:nvPr/>
          </p:nvSpPr>
          <p:spPr>
            <a:xfrm>
              <a:off x="8563331" y="1448759"/>
              <a:ext cx="2543688" cy="123110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2000" dirty="0">
                  <a:latin typeface="Cooper Black" panose="0208090404030B020404" pitchFamily="18" charset="0"/>
                  <a:ea typeface="CookieRunOTF Regular" panose="020B0600000101010101" pitchFamily="34" charset="-127"/>
                </a:rPr>
                <a:t>API &amp; Library</a:t>
              </a:r>
              <a:br>
                <a:rPr lang="en-US" altLang="ko-KR" sz="1800" dirty="0">
                  <a:latin typeface="Cooper Black" panose="0208090404030B020404" pitchFamily="18" charset="0"/>
                  <a:ea typeface="CookieRunOTF Regular" panose="020B0600000101010101" pitchFamily="34" charset="-127"/>
                </a:rPr>
              </a:br>
              <a:r>
                <a:rPr lang="en-US" altLang="ko-KR" sz="1800" dirty="0">
                  <a:latin typeface="Cooper Black" panose="0208090404030B020404" pitchFamily="18" charset="0"/>
                  <a:ea typeface="CookieRunOTF Regular" panose="020B0600000101010101" pitchFamily="34" charset="-127"/>
                </a:rPr>
                <a:t>- </a:t>
              </a:r>
              <a:r>
                <a:rPr lang="en-US" altLang="ko-KR" dirty="0" err="1">
                  <a:latin typeface="Cooper Black" panose="0208090404030B020404" pitchFamily="18" charset="0"/>
                  <a:ea typeface="CookieRunOTF Regular" panose="020B0600000101010101" pitchFamily="34" charset="-127"/>
                </a:rPr>
                <a:t>K</a:t>
              </a:r>
              <a:r>
                <a:rPr lang="en-US" altLang="ko-KR" sz="1800" dirty="0" err="1">
                  <a:latin typeface="Cooper Black" panose="0208090404030B020404" pitchFamily="18" charset="0"/>
                  <a:ea typeface="CookieRunOTF Regular" panose="020B0600000101010101" pitchFamily="34" charset="-127"/>
                </a:rPr>
                <a:t>akaoMAP</a:t>
              </a:r>
              <a:endParaRPr lang="en-US" altLang="ko-KR" sz="1800" dirty="0">
                <a:latin typeface="Cooper Black" panose="0208090404030B020404" pitchFamily="18" charset="0"/>
                <a:ea typeface="CookieRunOTF Regular" panose="020B0600000101010101" pitchFamily="34" charset="-127"/>
              </a:endParaRPr>
            </a:p>
            <a:p>
              <a:r>
                <a:rPr lang="en-US" altLang="ko-KR" dirty="0">
                  <a:latin typeface="Cooper Black" panose="0208090404030B020404" pitchFamily="18" charset="0"/>
                  <a:ea typeface="CookieRunOTF Regular" panose="020B0600000101010101" pitchFamily="34" charset="-127"/>
                </a:rPr>
                <a:t>- </a:t>
              </a:r>
              <a:r>
                <a:rPr lang="en-US" altLang="ko-KR" dirty="0" err="1">
                  <a:latin typeface="Cooper Black" panose="0208090404030B020404" pitchFamily="18" charset="0"/>
                  <a:ea typeface="CookieRunOTF Regular" panose="020B0600000101010101" pitchFamily="34" charset="-127"/>
                </a:rPr>
                <a:t>BlueChart</a:t>
              </a:r>
              <a:endParaRPr lang="en-US" altLang="ko-KR" dirty="0">
                <a:latin typeface="Cooper Black" panose="0208090404030B020404" pitchFamily="18" charset="0"/>
                <a:ea typeface="CookieRunOTF Regular" panose="020B0600000101010101" pitchFamily="34" charset="-127"/>
              </a:endParaRPr>
            </a:p>
            <a:p>
              <a:r>
                <a:rPr lang="en-US" altLang="ko-KR" dirty="0">
                  <a:latin typeface="Cooper Black" panose="0208090404030B020404" pitchFamily="18" charset="0"/>
                  <a:ea typeface="CookieRunOTF Regular" panose="020B0600000101010101" pitchFamily="34" charset="-127"/>
                </a:rPr>
                <a:t>- Json-lib-2.4-jdk15</a:t>
              </a:r>
              <a:endParaRPr lang="ko-KR" altLang="en-US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E0EF190-3CB8-D680-0512-5874EE1F9274}"/>
                </a:ext>
              </a:extLst>
            </p:cNvPr>
            <p:cNvSpPr txBox="1"/>
            <p:nvPr/>
          </p:nvSpPr>
          <p:spPr>
            <a:xfrm>
              <a:off x="1784257" y="4637723"/>
              <a:ext cx="1668895" cy="150810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2000" dirty="0">
                  <a:latin typeface="Cooper Black" panose="0208090404030B020404" pitchFamily="18" charset="0"/>
                  <a:ea typeface="CookieRunOTF Regular" panose="020B0600000101010101" pitchFamily="34" charset="-127"/>
                </a:rPr>
                <a:t>형상관리</a:t>
              </a:r>
              <a:br>
                <a:rPr lang="en-US" altLang="ko-KR" dirty="0">
                  <a:latin typeface="Cooper Black" panose="0208090404030B020404" pitchFamily="18" charset="0"/>
                  <a:ea typeface="CookieRunOTF Regular" panose="020B0600000101010101" pitchFamily="34" charset="-127"/>
                </a:rPr>
              </a:br>
              <a:r>
                <a:rPr lang="en-US" altLang="ko-KR" dirty="0">
                  <a:latin typeface="Cooper Black" panose="0208090404030B020404" pitchFamily="18" charset="0"/>
                  <a:ea typeface="CookieRunOTF Regular" panose="020B0600000101010101" pitchFamily="34" charset="-127"/>
                </a:rPr>
                <a:t>- Git</a:t>
              </a:r>
            </a:p>
            <a:p>
              <a:r>
                <a:rPr lang="en-US" altLang="ko-KR" dirty="0">
                  <a:latin typeface="Cooper Black" panose="0208090404030B020404" pitchFamily="18" charset="0"/>
                  <a:ea typeface="CookieRunOTF Regular" panose="020B0600000101010101" pitchFamily="34" charset="-127"/>
                </a:rPr>
                <a:t>- Git Hub</a:t>
              </a:r>
              <a:br>
                <a:rPr lang="en-US" altLang="ko-KR" dirty="0">
                  <a:latin typeface="Cooper Black" panose="0208090404030B020404" pitchFamily="18" charset="0"/>
                  <a:ea typeface="CookieRunOTF Regular" panose="020B0600000101010101" pitchFamily="34" charset="-127"/>
                </a:rPr>
              </a:br>
              <a:r>
                <a:rPr lang="en-US" altLang="ko-KR" dirty="0">
                  <a:latin typeface="Cooper Black" panose="0208090404030B020404" pitchFamily="18" charset="0"/>
                  <a:ea typeface="CookieRunOTF Regular" panose="020B0600000101010101" pitchFamily="34" charset="-127"/>
                </a:rPr>
                <a:t>- Git kraken</a:t>
              </a:r>
            </a:p>
            <a:p>
              <a:pPr marL="285750" indent="-285750">
                <a:buFontTx/>
                <a:buChar char="-"/>
              </a:pPr>
              <a:endParaRPr lang="ko-KR" altLang="en-US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668B384-6D0C-6FB0-F6C7-813E857F7CB3}"/>
                </a:ext>
              </a:extLst>
            </p:cNvPr>
            <p:cNvSpPr txBox="1"/>
            <p:nvPr/>
          </p:nvSpPr>
          <p:spPr>
            <a:xfrm>
              <a:off x="1351800" y="1922112"/>
              <a:ext cx="3263533" cy="123110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2000" dirty="0" err="1">
                  <a:latin typeface="Cooper Black" panose="0208090404030B020404" pitchFamily="18" charset="0"/>
                  <a:ea typeface="CookieRunOTF Regular" panose="020B0600000101010101" pitchFamily="34" charset="-127"/>
                </a:rPr>
                <a:t>DataBase</a:t>
              </a:r>
              <a:br>
                <a:rPr lang="en-US" altLang="ko-KR" sz="1800" dirty="0">
                  <a:latin typeface="Cooper Black" panose="0208090404030B020404" pitchFamily="18" charset="0"/>
                  <a:ea typeface="CookieRunOTF Regular" panose="020B0600000101010101" pitchFamily="34" charset="-127"/>
                </a:rPr>
              </a:br>
              <a:r>
                <a:rPr lang="en-US" altLang="ko-KR" sz="1800" dirty="0">
                  <a:latin typeface="Cooper Black" panose="0208090404030B020404" pitchFamily="18" charset="0"/>
                  <a:ea typeface="CookieRunOTF Regular" panose="020B0600000101010101" pitchFamily="34" charset="-127"/>
                </a:rPr>
                <a:t>- Oracle SQL</a:t>
              </a:r>
              <a:br>
                <a:rPr lang="en-US" altLang="ko-KR" sz="1800" dirty="0">
                  <a:latin typeface="Cooper Black" panose="0208090404030B020404" pitchFamily="18" charset="0"/>
                  <a:ea typeface="CookieRunOTF Regular" panose="020B0600000101010101" pitchFamily="34" charset="-127"/>
                </a:rPr>
              </a:br>
              <a:r>
                <a:rPr lang="en-US" altLang="ko-KR" sz="1800" dirty="0">
                  <a:latin typeface="Cooper Black" panose="0208090404030B020404" pitchFamily="18" charset="0"/>
                  <a:ea typeface="CookieRunOTF Regular" panose="020B0600000101010101" pitchFamily="34" charset="-127"/>
                </a:rPr>
                <a:t>- Servlet Model2 MVC </a:t>
              </a:r>
              <a:r>
                <a:rPr lang="ko-KR" altLang="en-US" sz="1800" dirty="0">
                  <a:latin typeface="Cooper Black" panose="0208090404030B020404" pitchFamily="18" charset="0"/>
                  <a:ea typeface="CookieRunOTF Regular" panose="020B0600000101010101" pitchFamily="34" charset="-127"/>
                </a:rPr>
                <a:t>패턴</a:t>
              </a:r>
              <a:endParaRPr lang="en-US" altLang="ko-KR" sz="1800" dirty="0">
                <a:latin typeface="Cooper Black" panose="0208090404030B020404" pitchFamily="18" charset="0"/>
                <a:ea typeface="CookieRunOTF Regular" panose="020B0600000101010101" pitchFamily="34" charset="-127"/>
              </a:endParaRPr>
            </a:p>
            <a:p>
              <a:r>
                <a:rPr lang="en-US" altLang="ko-KR" dirty="0">
                  <a:latin typeface="Cooper Black" panose="0208090404030B020404" pitchFamily="18" charset="0"/>
                  <a:ea typeface="CookieRunOTF Regular" panose="020B0600000101010101" pitchFamily="34" charset="-127"/>
                </a:rPr>
                <a:t>- </a:t>
              </a:r>
              <a:r>
                <a:rPr lang="en-US" altLang="ko-KR" sz="1800" dirty="0" err="1">
                  <a:latin typeface="Cooper Black" panose="0208090404030B020404" pitchFamily="18" charset="0"/>
                  <a:ea typeface="CookieRunOTF Regular" panose="020B0600000101010101" pitchFamily="34" charset="-127"/>
                </a:rPr>
                <a:t>exERD</a:t>
              </a:r>
              <a:endParaRPr lang="ko-KR" altLang="en-US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7866772-C1B6-80E6-B6F3-82575C4F235B}"/>
                </a:ext>
              </a:extLst>
            </p:cNvPr>
            <p:cNvSpPr txBox="1"/>
            <p:nvPr/>
          </p:nvSpPr>
          <p:spPr>
            <a:xfrm>
              <a:off x="8310522" y="4569269"/>
              <a:ext cx="2097221" cy="67710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2000" dirty="0">
                  <a:latin typeface="Cooper Black" panose="0208090404030B020404" pitchFamily="18" charset="0"/>
                  <a:ea typeface="CookieRunOTF Regular" panose="020B0600000101010101" pitchFamily="34" charset="-127"/>
                </a:rPr>
                <a:t>Server(WAS)</a:t>
              </a:r>
              <a:br>
                <a:rPr lang="en-US" altLang="ko-KR" dirty="0">
                  <a:latin typeface="Cooper Black" panose="0208090404030B020404" pitchFamily="18" charset="0"/>
                  <a:ea typeface="CookieRunOTF Regular" panose="020B0600000101010101" pitchFamily="34" charset="-127"/>
                </a:rPr>
              </a:br>
              <a:r>
                <a:rPr lang="en-US" altLang="ko-KR" dirty="0">
                  <a:latin typeface="Cooper Black" panose="0208090404030B020404" pitchFamily="18" charset="0"/>
                  <a:ea typeface="CookieRunOTF Regular" panose="020B0600000101010101" pitchFamily="34" charset="-127"/>
                </a:rPr>
                <a:t>- </a:t>
              </a:r>
              <a:r>
                <a:rPr lang="en-US" altLang="ko-KR" dirty="0">
                  <a:latin typeface="Cooper Black" panose="0208090404030B020404" pitchFamily="18" charset="0"/>
                </a:rPr>
                <a:t>Apache Tomcat</a:t>
              </a:r>
            </a:p>
          </p:txBody>
        </p: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87B8BFFD-3181-3840-57F5-7A3202FBA09C}"/>
                </a:ext>
              </a:extLst>
            </p:cNvPr>
            <p:cNvGrpSpPr/>
            <p:nvPr/>
          </p:nvGrpSpPr>
          <p:grpSpPr>
            <a:xfrm rot="13134117">
              <a:off x="6470375" y="2801440"/>
              <a:ext cx="1509129" cy="1093473"/>
              <a:chOff x="2884517" y="3517892"/>
              <a:chExt cx="1509129" cy="1093473"/>
            </a:xfrm>
          </p:grpSpPr>
          <p:cxnSp>
            <p:nvCxnSpPr>
              <p:cNvPr id="39" name="직선 연결선 38">
                <a:extLst>
                  <a:ext uri="{FF2B5EF4-FFF2-40B4-BE49-F238E27FC236}">
                    <a16:creationId xmlns:a16="http://schemas.microsoft.com/office/drawing/2014/main" id="{33698AC3-84F8-4AA3-03E2-A6277C0F7454}"/>
                  </a:ext>
                </a:extLst>
              </p:cNvPr>
              <p:cNvCxnSpPr>
                <a:cxnSpLocks/>
              </p:cNvCxnSpPr>
              <p:nvPr/>
            </p:nvCxnSpPr>
            <p:spPr>
              <a:xfrm rot="11334088" flipV="1">
                <a:off x="3093570" y="3517892"/>
                <a:ext cx="1300076" cy="108380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타원 39">
                <a:extLst>
                  <a:ext uri="{FF2B5EF4-FFF2-40B4-BE49-F238E27FC236}">
                    <a16:creationId xmlns:a16="http://schemas.microsoft.com/office/drawing/2014/main" id="{01CCA2CB-923B-A764-9CDD-BD0BD0E1470D}"/>
                  </a:ext>
                </a:extLst>
              </p:cNvPr>
              <p:cNvSpPr/>
              <p:nvPr/>
            </p:nvSpPr>
            <p:spPr>
              <a:xfrm rot="163600">
                <a:off x="2884517" y="4393476"/>
                <a:ext cx="215026" cy="217889"/>
              </a:xfrm>
              <a:prstGeom prst="ellipse">
                <a:avLst/>
              </a:prstGeom>
              <a:solidFill>
                <a:srgbClr val="007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sz="4000" dirty="0">
                  <a:latin typeface="CookieRunOTF Regular" panose="020B0600000101010101" pitchFamily="34" charset="-127"/>
                  <a:ea typeface="CookieRunOTF Regular" panose="020B0600000101010101" pitchFamily="34" charset="-127"/>
                </a:endParaRPr>
              </a:p>
            </p:txBody>
          </p:sp>
        </p:grp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72ACE92E-31E0-8E20-557E-84EB3E3591D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29251" y="2162251"/>
              <a:ext cx="2533498" cy="2533498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06D4A244-5630-CF34-EB9F-04F9223F9ADE}"/>
                </a:ext>
              </a:extLst>
            </p:cNvPr>
            <p:cNvSpPr txBox="1"/>
            <p:nvPr/>
          </p:nvSpPr>
          <p:spPr>
            <a:xfrm>
              <a:off x="8156153" y="3178913"/>
              <a:ext cx="1728464" cy="67710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2000" dirty="0">
                  <a:latin typeface="Cooper Black" panose="0208090404030B020404" pitchFamily="18" charset="0"/>
                  <a:ea typeface="CookieRunOTF Regular" panose="020B0600000101010101" pitchFamily="34" charset="-127"/>
                </a:rPr>
                <a:t>협업</a:t>
              </a:r>
              <a:br>
                <a:rPr lang="en-US" altLang="ko-KR" sz="1800" dirty="0">
                  <a:latin typeface="Cooper Black" panose="0208090404030B020404" pitchFamily="18" charset="0"/>
                  <a:ea typeface="CookieRunOTF Regular" panose="020B0600000101010101" pitchFamily="34" charset="-127"/>
                </a:rPr>
              </a:br>
              <a:r>
                <a:rPr lang="en-US" altLang="ko-KR" sz="1800" dirty="0">
                  <a:latin typeface="Cooper Black" panose="0208090404030B020404" pitchFamily="18" charset="0"/>
                  <a:ea typeface="CookieRunOTF Regular" panose="020B0600000101010101" pitchFamily="34" charset="-127"/>
                </a:rPr>
                <a:t>- </a:t>
              </a:r>
              <a:r>
                <a:rPr lang="en-US" altLang="ko-KR" dirty="0">
                  <a:latin typeface="Cooper Black" panose="0208090404030B020404" pitchFamily="18" charset="0"/>
                  <a:ea typeface="CookieRunOTF Regular" panose="020B0600000101010101" pitchFamily="34" charset="-127"/>
                </a:rPr>
                <a:t>Notion</a:t>
              </a:r>
              <a:endParaRPr lang="en-US" altLang="ko-KR" sz="1800" dirty="0">
                <a:latin typeface="Cooper Black" panose="0208090404030B020404" pitchFamily="18" charset="0"/>
                <a:ea typeface="CookieRunOTF Regular" panose="020B0600000101010101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349083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14BC680F-BDDC-F575-702F-487165CCFC1F}"/>
              </a:ext>
            </a:extLst>
          </p:cNvPr>
          <p:cNvSpPr/>
          <p:nvPr/>
        </p:nvSpPr>
        <p:spPr>
          <a:xfrm>
            <a:off x="1056187" y="742949"/>
            <a:ext cx="4096836" cy="10001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D928F1-05CE-7122-6E42-AB1419335471}"/>
              </a:ext>
            </a:extLst>
          </p:cNvPr>
          <p:cNvSpPr txBox="1"/>
          <p:nvPr/>
        </p:nvSpPr>
        <p:spPr>
          <a:xfrm>
            <a:off x="1186112" y="315872"/>
            <a:ext cx="155376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b="1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일정관리 </a:t>
            </a:r>
            <a:endParaRPr lang="ko-KR" altLang="en-US" dirty="0"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pic>
        <p:nvPicPr>
          <p:cNvPr id="6" name="그림 5" descr="텍스트, 표지판, 클립아트이(가) 표시된 사진&#10;&#10;자동 생성된 설명">
            <a:extLst>
              <a:ext uri="{FF2B5EF4-FFF2-40B4-BE49-F238E27FC236}">
                <a16:creationId xmlns:a16="http://schemas.microsoft.com/office/drawing/2014/main" id="{BEDB2A1E-35CD-1FFC-35C8-3143BD0C05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905" y="176515"/>
            <a:ext cx="666446" cy="666446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D50D865D-D9AE-9716-DC7D-DAD3773D1870}"/>
              </a:ext>
            </a:extLst>
          </p:cNvPr>
          <p:cNvGrpSpPr/>
          <p:nvPr/>
        </p:nvGrpSpPr>
        <p:grpSpPr>
          <a:xfrm>
            <a:off x="10672861" y="6360161"/>
            <a:ext cx="1429314" cy="386252"/>
            <a:chOff x="10672861" y="6360161"/>
            <a:chExt cx="1429314" cy="38625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7B5B13D-DC58-2313-E754-7E6F4B622C58}"/>
                </a:ext>
              </a:extLst>
            </p:cNvPr>
            <p:cNvSpPr txBox="1"/>
            <p:nvPr/>
          </p:nvSpPr>
          <p:spPr>
            <a:xfrm>
              <a:off x="11803695" y="6438636"/>
              <a:ext cx="29848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5</a:t>
              </a:r>
              <a:endParaRPr lang="ko-KR" altLang="en-US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pic>
          <p:nvPicPr>
            <p:cNvPr id="11" name="그림 10" descr="텍스트, 클립아트, 식탁용기구, 접시이(가) 표시된 사진&#10;&#10;자동 생성된 설명">
              <a:extLst>
                <a:ext uri="{FF2B5EF4-FFF2-40B4-BE49-F238E27FC236}">
                  <a16:creationId xmlns:a16="http://schemas.microsoft.com/office/drawing/2014/main" id="{9FFC357C-0D09-468B-EAB3-EFD36CA925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2861" y="6360161"/>
              <a:ext cx="1130834" cy="386252"/>
            </a:xfrm>
            <a:prstGeom prst="rect">
              <a:avLst/>
            </a:prstGeom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D3A5D8A4-1BDD-2D6C-6E53-EE98D51E0DC7}"/>
              </a:ext>
            </a:extLst>
          </p:cNvPr>
          <p:cNvSpPr txBox="1"/>
          <p:nvPr/>
        </p:nvSpPr>
        <p:spPr>
          <a:xfrm>
            <a:off x="770436" y="1082023"/>
            <a:ext cx="67970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- </a:t>
            </a:r>
            <a:r>
              <a:rPr lang="ko-KR" altLang="en-US" b="1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날짜 별 진행상황 계획 및 완료 체크하여 팀원간 </a:t>
            </a:r>
            <a:r>
              <a:rPr lang="ko-KR" altLang="en-US" b="1" dirty="0">
                <a:solidFill>
                  <a:srgbClr val="007FFF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진행상황 공유</a:t>
            </a:r>
            <a:endParaRPr lang="en-US" altLang="ko-KR" sz="1800" b="1" dirty="0">
              <a:solidFill>
                <a:srgbClr val="007FFF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C905101-E888-C0FA-54D8-0701B1B5257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191"/>
          <a:stretch/>
        </p:blipFill>
        <p:spPr>
          <a:xfrm>
            <a:off x="2048766" y="1451355"/>
            <a:ext cx="8094467" cy="4571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1107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14BC680F-BDDC-F575-702F-487165CCFC1F}"/>
              </a:ext>
            </a:extLst>
          </p:cNvPr>
          <p:cNvSpPr/>
          <p:nvPr/>
        </p:nvSpPr>
        <p:spPr>
          <a:xfrm>
            <a:off x="1056187" y="742949"/>
            <a:ext cx="4096836" cy="10001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D928F1-05CE-7122-6E42-AB1419335471}"/>
              </a:ext>
            </a:extLst>
          </p:cNvPr>
          <p:cNvSpPr txBox="1"/>
          <p:nvPr/>
        </p:nvSpPr>
        <p:spPr>
          <a:xfrm>
            <a:off x="1186112" y="315872"/>
            <a:ext cx="155376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b="1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벤치마킹 </a:t>
            </a:r>
            <a:endParaRPr lang="ko-KR" altLang="en-US" dirty="0"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pic>
        <p:nvPicPr>
          <p:cNvPr id="6" name="그림 5" descr="텍스트, 표지판, 클립아트이(가) 표시된 사진&#10;&#10;자동 생성된 설명">
            <a:extLst>
              <a:ext uri="{FF2B5EF4-FFF2-40B4-BE49-F238E27FC236}">
                <a16:creationId xmlns:a16="http://schemas.microsoft.com/office/drawing/2014/main" id="{BEDB2A1E-35CD-1FFC-35C8-3143BD0C05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905" y="176515"/>
            <a:ext cx="666446" cy="666446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D50D865D-D9AE-9716-DC7D-DAD3773D1870}"/>
              </a:ext>
            </a:extLst>
          </p:cNvPr>
          <p:cNvGrpSpPr/>
          <p:nvPr/>
        </p:nvGrpSpPr>
        <p:grpSpPr>
          <a:xfrm>
            <a:off x="10672861" y="6360161"/>
            <a:ext cx="1429314" cy="386252"/>
            <a:chOff x="10672861" y="6360161"/>
            <a:chExt cx="1429314" cy="38625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7B5B13D-DC58-2313-E754-7E6F4B622C58}"/>
                </a:ext>
              </a:extLst>
            </p:cNvPr>
            <p:cNvSpPr txBox="1"/>
            <p:nvPr/>
          </p:nvSpPr>
          <p:spPr>
            <a:xfrm>
              <a:off x="11803695" y="6438636"/>
              <a:ext cx="29848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5</a:t>
              </a:r>
              <a:endParaRPr lang="ko-KR" altLang="en-US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pic>
          <p:nvPicPr>
            <p:cNvPr id="11" name="그림 10" descr="텍스트, 클립아트, 식탁용기구, 접시이(가) 표시된 사진&#10;&#10;자동 생성된 설명">
              <a:extLst>
                <a:ext uri="{FF2B5EF4-FFF2-40B4-BE49-F238E27FC236}">
                  <a16:creationId xmlns:a16="http://schemas.microsoft.com/office/drawing/2014/main" id="{9FFC357C-0D09-468B-EAB3-EFD36CA925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2861" y="6360161"/>
              <a:ext cx="1130834" cy="386252"/>
            </a:xfrm>
            <a:prstGeom prst="rect">
              <a:avLst/>
            </a:prstGeom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D3A5D8A4-1BDD-2D6C-6E53-EE98D51E0DC7}"/>
              </a:ext>
            </a:extLst>
          </p:cNvPr>
          <p:cNvSpPr txBox="1"/>
          <p:nvPr/>
        </p:nvSpPr>
        <p:spPr>
          <a:xfrm>
            <a:off x="770437" y="1082023"/>
            <a:ext cx="32300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- </a:t>
            </a:r>
            <a:r>
              <a:rPr lang="ko-KR" altLang="en-US" sz="1800" b="1" dirty="0" err="1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에브리</a:t>
            </a:r>
            <a:r>
              <a:rPr lang="ko-KR" altLang="en-US" sz="1800" b="1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 타임 </a:t>
            </a:r>
            <a:r>
              <a:rPr lang="en-US" altLang="ko-KR" sz="1800" b="1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(</a:t>
            </a:r>
            <a:r>
              <a:rPr lang="ko-KR" altLang="en-US" sz="1800" b="1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학생 커뮤니티</a:t>
            </a:r>
            <a:r>
              <a:rPr lang="en-US" altLang="ko-KR" sz="1800" b="1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)</a:t>
            </a:r>
          </a:p>
        </p:txBody>
      </p:sp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759072E7-6B35-E7AB-0AFC-89F392DCE508}"/>
              </a:ext>
            </a:extLst>
          </p:cNvPr>
          <p:cNvSpPr/>
          <p:nvPr/>
        </p:nvSpPr>
        <p:spPr>
          <a:xfrm>
            <a:off x="5673145" y="2949161"/>
            <a:ext cx="845710" cy="597727"/>
          </a:xfrm>
          <a:prstGeom prst="rightArrow">
            <a:avLst/>
          </a:prstGeom>
          <a:solidFill>
            <a:srgbClr val="007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C00000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2AB9E3CD-5678-D184-FBCF-B67FD1A8957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704"/>
          <a:stretch/>
        </p:blipFill>
        <p:spPr>
          <a:xfrm>
            <a:off x="676163" y="1773840"/>
            <a:ext cx="4856883" cy="294836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41574C30-AE1A-DC66-E176-381822D0F1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58955" y="1773840"/>
            <a:ext cx="4856882" cy="294836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D9B57292-C6E0-BF1D-A741-8CBA8A248398}"/>
              </a:ext>
            </a:extLst>
          </p:cNvPr>
          <p:cNvSpPr txBox="1"/>
          <p:nvPr/>
        </p:nvSpPr>
        <p:spPr>
          <a:xfrm>
            <a:off x="2287877" y="5215371"/>
            <a:ext cx="761624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1" dirty="0" err="1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에브리</a:t>
            </a:r>
            <a:r>
              <a:rPr lang="ko-KR" altLang="en-US" b="1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 타임의 인기게시판을 벤치마킹하여 메인 홈페이지에서 실시간으로 현 인기 게시글과 공지사항을 사용자가 확인 할 수 있도록 구현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738956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14BC680F-BDDC-F575-702F-487165CCFC1F}"/>
              </a:ext>
            </a:extLst>
          </p:cNvPr>
          <p:cNvSpPr/>
          <p:nvPr/>
        </p:nvSpPr>
        <p:spPr>
          <a:xfrm>
            <a:off x="1056187" y="742949"/>
            <a:ext cx="4096836" cy="10001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D928F1-05CE-7122-6E42-AB1419335471}"/>
              </a:ext>
            </a:extLst>
          </p:cNvPr>
          <p:cNvSpPr txBox="1"/>
          <p:nvPr/>
        </p:nvSpPr>
        <p:spPr>
          <a:xfrm>
            <a:off x="1186112" y="315872"/>
            <a:ext cx="155376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b="1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벤치마킹 </a:t>
            </a:r>
            <a:endParaRPr lang="ko-KR" altLang="en-US" dirty="0"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pic>
        <p:nvPicPr>
          <p:cNvPr id="6" name="그림 5" descr="텍스트, 표지판, 클립아트이(가) 표시된 사진&#10;&#10;자동 생성된 설명">
            <a:extLst>
              <a:ext uri="{FF2B5EF4-FFF2-40B4-BE49-F238E27FC236}">
                <a16:creationId xmlns:a16="http://schemas.microsoft.com/office/drawing/2014/main" id="{BEDB2A1E-35CD-1FFC-35C8-3143BD0C05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905" y="176515"/>
            <a:ext cx="666446" cy="666446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D50D865D-D9AE-9716-DC7D-DAD3773D1870}"/>
              </a:ext>
            </a:extLst>
          </p:cNvPr>
          <p:cNvGrpSpPr/>
          <p:nvPr/>
        </p:nvGrpSpPr>
        <p:grpSpPr>
          <a:xfrm>
            <a:off x="10672861" y="6360161"/>
            <a:ext cx="1429314" cy="386252"/>
            <a:chOff x="10672861" y="6360161"/>
            <a:chExt cx="1429314" cy="38625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7B5B13D-DC58-2313-E754-7E6F4B622C58}"/>
                </a:ext>
              </a:extLst>
            </p:cNvPr>
            <p:cNvSpPr txBox="1"/>
            <p:nvPr/>
          </p:nvSpPr>
          <p:spPr>
            <a:xfrm>
              <a:off x="11803695" y="6438636"/>
              <a:ext cx="29848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5</a:t>
              </a:r>
              <a:endParaRPr lang="ko-KR" altLang="en-US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pic>
          <p:nvPicPr>
            <p:cNvPr id="11" name="그림 10" descr="텍스트, 클립아트, 식탁용기구, 접시이(가) 표시된 사진&#10;&#10;자동 생성된 설명">
              <a:extLst>
                <a:ext uri="{FF2B5EF4-FFF2-40B4-BE49-F238E27FC236}">
                  <a16:creationId xmlns:a16="http://schemas.microsoft.com/office/drawing/2014/main" id="{9FFC357C-0D09-468B-EAB3-EFD36CA925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2861" y="6360161"/>
              <a:ext cx="1130834" cy="386252"/>
            </a:xfrm>
            <a:prstGeom prst="rect">
              <a:avLst/>
            </a:prstGeom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D3A5D8A4-1BDD-2D6C-6E53-EE98D51E0DC7}"/>
              </a:ext>
            </a:extLst>
          </p:cNvPr>
          <p:cNvSpPr txBox="1"/>
          <p:nvPr/>
        </p:nvSpPr>
        <p:spPr>
          <a:xfrm>
            <a:off x="770437" y="1082023"/>
            <a:ext cx="32300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- OKKY(</a:t>
            </a:r>
            <a:r>
              <a:rPr lang="ko-KR" altLang="en-US" b="1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개발자</a:t>
            </a:r>
            <a:r>
              <a:rPr lang="ko-KR" altLang="en-US" sz="1800" b="1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 커뮤니티</a:t>
            </a:r>
            <a:r>
              <a:rPr lang="en-US" altLang="ko-KR" sz="1800" b="1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)</a:t>
            </a:r>
          </a:p>
        </p:txBody>
      </p:sp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759072E7-6B35-E7AB-0AFC-89F392DCE508}"/>
              </a:ext>
            </a:extLst>
          </p:cNvPr>
          <p:cNvSpPr/>
          <p:nvPr/>
        </p:nvSpPr>
        <p:spPr>
          <a:xfrm>
            <a:off x="5673145" y="2949161"/>
            <a:ext cx="845710" cy="597727"/>
          </a:xfrm>
          <a:prstGeom prst="rightArrow">
            <a:avLst/>
          </a:prstGeom>
          <a:solidFill>
            <a:srgbClr val="007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C0000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9B57292-C6E0-BF1D-A741-8CBA8A248398}"/>
              </a:ext>
            </a:extLst>
          </p:cNvPr>
          <p:cNvSpPr txBox="1"/>
          <p:nvPr/>
        </p:nvSpPr>
        <p:spPr>
          <a:xfrm>
            <a:off x="2031675" y="5218018"/>
            <a:ext cx="812864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OKKY</a:t>
            </a:r>
            <a:r>
              <a:rPr lang="ko-KR" altLang="en-US" b="1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의 상단 헤더 및 사이드바 레이아웃을 벤치마킹</a:t>
            </a:r>
            <a:r>
              <a:rPr lang="en-US" altLang="ko-KR" b="1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, </a:t>
            </a:r>
            <a:r>
              <a:rPr lang="en-US" altLang="ko-KR" b="1" dirty="0" err="1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KingBird</a:t>
            </a:r>
            <a:r>
              <a:rPr lang="en-US" altLang="ko-KR" b="1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 </a:t>
            </a:r>
            <a:r>
              <a:rPr lang="ko-KR" altLang="en-US" b="1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커뮤니티에 맞게</a:t>
            </a:r>
            <a:br>
              <a:rPr lang="en-US" altLang="ko-KR" b="1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</a:br>
            <a:r>
              <a:rPr lang="ko-KR" altLang="en-US" b="1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개선하여 메인 홈페이지 및 모든 사용자 화면에서 사용할 수 있도록 구현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691F84C-E041-9259-2A58-4C19C3E67F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163" y="1773840"/>
            <a:ext cx="4856882" cy="294836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833DACE8-CA54-EECE-98B7-D59275E38A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58956" y="1773839"/>
            <a:ext cx="4856882" cy="294836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570685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14BC680F-BDDC-F575-702F-487165CCFC1F}"/>
              </a:ext>
            </a:extLst>
          </p:cNvPr>
          <p:cNvSpPr/>
          <p:nvPr/>
        </p:nvSpPr>
        <p:spPr>
          <a:xfrm>
            <a:off x="1056187" y="742949"/>
            <a:ext cx="4096836" cy="10001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D928F1-05CE-7122-6E42-AB1419335471}"/>
              </a:ext>
            </a:extLst>
          </p:cNvPr>
          <p:cNvSpPr txBox="1"/>
          <p:nvPr/>
        </p:nvSpPr>
        <p:spPr>
          <a:xfrm>
            <a:off x="1186112" y="315872"/>
            <a:ext cx="155376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b="1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벤치마킹 </a:t>
            </a:r>
            <a:endParaRPr lang="ko-KR" altLang="en-US" dirty="0"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pic>
        <p:nvPicPr>
          <p:cNvPr id="6" name="그림 5" descr="텍스트, 표지판, 클립아트이(가) 표시된 사진&#10;&#10;자동 생성된 설명">
            <a:extLst>
              <a:ext uri="{FF2B5EF4-FFF2-40B4-BE49-F238E27FC236}">
                <a16:creationId xmlns:a16="http://schemas.microsoft.com/office/drawing/2014/main" id="{BEDB2A1E-35CD-1FFC-35C8-3143BD0C05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905" y="176515"/>
            <a:ext cx="666446" cy="666446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D50D865D-D9AE-9716-DC7D-DAD3773D1870}"/>
              </a:ext>
            </a:extLst>
          </p:cNvPr>
          <p:cNvGrpSpPr/>
          <p:nvPr/>
        </p:nvGrpSpPr>
        <p:grpSpPr>
          <a:xfrm>
            <a:off x="10672861" y="6360161"/>
            <a:ext cx="1429314" cy="386252"/>
            <a:chOff x="10672861" y="6360161"/>
            <a:chExt cx="1429314" cy="38625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7B5B13D-DC58-2313-E754-7E6F4B622C58}"/>
                </a:ext>
              </a:extLst>
            </p:cNvPr>
            <p:cNvSpPr txBox="1"/>
            <p:nvPr/>
          </p:nvSpPr>
          <p:spPr>
            <a:xfrm>
              <a:off x="11803695" y="6438636"/>
              <a:ext cx="29848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5</a:t>
              </a:r>
              <a:endParaRPr lang="ko-KR" altLang="en-US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pic>
          <p:nvPicPr>
            <p:cNvPr id="11" name="그림 10" descr="텍스트, 클립아트, 식탁용기구, 접시이(가) 표시된 사진&#10;&#10;자동 생성된 설명">
              <a:extLst>
                <a:ext uri="{FF2B5EF4-FFF2-40B4-BE49-F238E27FC236}">
                  <a16:creationId xmlns:a16="http://schemas.microsoft.com/office/drawing/2014/main" id="{9FFC357C-0D09-468B-EAB3-EFD36CA925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2861" y="6360161"/>
              <a:ext cx="1130834" cy="386252"/>
            </a:xfrm>
            <a:prstGeom prst="rect">
              <a:avLst/>
            </a:prstGeom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D3A5D8A4-1BDD-2D6C-6E53-EE98D51E0DC7}"/>
              </a:ext>
            </a:extLst>
          </p:cNvPr>
          <p:cNvSpPr txBox="1"/>
          <p:nvPr/>
        </p:nvSpPr>
        <p:spPr>
          <a:xfrm>
            <a:off x="770437" y="1082023"/>
            <a:ext cx="32300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- OKKY(</a:t>
            </a:r>
            <a:r>
              <a:rPr lang="ko-KR" altLang="en-US" b="1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개발자</a:t>
            </a:r>
            <a:r>
              <a:rPr lang="ko-KR" altLang="en-US" sz="1800" b="1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 커뮤니티</a:t>
            </a:r>
            <a:r>
              <a:rPr lang="en-US" altLang="ko-KR" sz="1800" b="1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)</a:t>
            </a:r>
          </a:p>
        </p:txBody>
      </p:sp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759072E7-6B35-E7AB-0AFC-89F392DCE508}"/>
              </a:ext>
            </a:extLst>
          </p:cNvPr>
          <p:cNvSpPr/>
          <p:nvPr/>
        </p:nvSpPr>
        <p:spPr>
          <a:xfrm>
            <a:off x="5673145" y="2949161"/>
            <a:ext cx="845710" cy="597727"/>
          </a:xfrm>
          <a:prstGeom prst="rightArrow">
            <a:avLst/>
          </a:prstGeom>
          <a:solidFill>
            <a:srgbClr val="007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C0000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9B57292-C6E0-BF1D-A741-8CBA8A248398}"/>
              </a:ext>
            </a:extLst>
          </p:cNvPr>
          <p:cNvSpPr txBox="1"/>
          <p:nvPr/>
        </p:nvSpPr>
        <p:spPr>
          <a:xfrm>
            <a:off x="1122037" y="5191721"/>
            <a:ext cx="994792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OKKY</a:t>
            </a:r>
            <a:r>
              <a:rPr lang="ko-KR" altLang="en-US" b="1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의 언어</a:t>
            </a:r>
            <a:r>
              <a:rPr lang="en-US" altLang="ko-KR" b="1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, </a:t>
            </a:r>
            <a:r>
              <a:rPr lang="ko-KR" altLang="en-US" b="1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환경별로 말머리 다는 부분을 벤치마킹하여 </a:t>
            </a:r>
            <a:r>
              <a:rPr lang="en-US" altLang="ko-KR" b="1" dirty="0" err="1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KingBird</a:t>
            </a:r>
            <a:r>
              <a:rPr lang="en-US" altLang="ko-KR" b="1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 </a:t>
            </a:r>
            <a:r>
              <a:rPr lang="ko-KR" altLang="en-US" b="1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커뮤니티에서는</a:t>
            </a:r>
            <a:br>
              <a:rPr lang="en-US" altLang="ko-KR" b="1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</a:br>
            <a:r>
              <a:rPr lang="ko-KR" altLang="en-US" b="1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처음부터 글 작성 시 말머리를 선택할 수 있도록 하였고</a:t>
            </a:r>
            <a:br>
              <a:rPr lang="en-US" altLang="ko-KR" b="1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</a:br>
            <a:r>
              <a:rPr lang="ko-KR" altLang="en-US" b="1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말머리별로 해당 카테고리의 글을 정렬시켜 내가 원하는 언어별 게시물만 찾아볼 수 있도록 개선하였다</a:t>
            </a:r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0B8007D6-032C-80FE-68A8-B69EC99331E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512" t="31263" r="15865"/>
          <a:stretch/>
        </p:blipFill>
        <p:spPr>
          <a:xfrm>
            <a:off x="676163" y="1773839"/>
            <a:ext cx="4856882" cy="294836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1200F233-E553-E200-95BC-E4921BAA70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58955" y="1773839"/>
            <a:ext cx="4856882" cy="294836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607958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원형: 비어 있음 7">
            <a:extLst>
              <a:ext uri="{FF2B5EF4-FFF2-40B4-BE49-F238E27FC236}">
                <a16:creationId xmlns:a16="http://schemas.microsoft.com/office/drawing/2014/main" id="{AF213D41-074F-9967-E2DF-D3A0FAEC27F4}"/>
              </a:ext>
            </a:extLst>
          </p:cNvPr>
          <p:cNvSpPr/>
          <p:nvPr/>
        </p:nvSpPr>
        <p:spPr>
          <a:xfrm>
            <a:off x="6096000" y="-3849750"/>
            <a:ext cx="8715375" cy="8715375"/>
          </a:xfrm>
          <a:prstGeom prst="donut">
            <a:avLst/>
          </a:prstGeom>
          <a:solidFill>
            <a:srgbClr val="007F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4355AEB5-686A-1A0B-2E67-3E6ED6EC41FE}"/>
              </a:ext>
            </a:extLst>
          </p:cNvPr>
          <p:cNvGrpSpPr/>
          <p:nvPr/>
        </p:nvGrpSpPr>
        <p:grpSpPr>
          <a:xfrm>
            <a:off x="9008711" y="188706"/>
            <a:ext cx="6366578" cy="1251580"/>
            <a:chOff x="4098574" y="2757157"/>
            <a:chExt cx="6366578" cy="1251580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676E519A-7F69-ABDE-2812-ACC7B9AEA52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13615" y="2757157"/>
              <a:ext cx="711073" cy="1067027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7E33A78-A286-DAA6-A7EF-CF5E2696F2FC}"/>
                </a:ext>
              </a:extLst>
            </p:cNvPr>
            <p:cNvSpPr txBox="1"/>
            <p:nvPr/>
          </p:nvSpPr>
          <p:spPr>
            <a:xfrm>
              <a:off x="4098574" y="2993074"/>
              <a:ext cx="6366578" cy="10156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6000" b="1" dirty="0">
                  <a:solidFill>
                    <a:srgbClr val="007FF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INDEX</a:t>
              </a:r>
              <a:endParaRPr lang="ko-KR" altLang="en-US" sz="9600" b="1" dirty="0">
                <a:solidFill>
                  <a:srgbClr val="007FF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E7896218-6822-7A86-6140-1A60D2EF0CCC}"/>
              </a:ext>
            </a:extLst>
          </p:cNvPr>
          <p:cNvSpPr txBox="1"/>
          <p:nvPr/>
        </p:nvSpPr>
        <p:spPr>
          <a:xfrm>
            <a:off x="904875" y="851975"/>
            <a:ext cx="5773479" cy="50070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altLang="en-US" sz="3600" b="1" dirty="0">
                <a:latin typeface="CookieRun Bold" panose="020B0600000101010101" pitchFamily="34" charset="-127"/>
                <a:ea typeface="CookieRun Bold" panose="020B0600000101010101" pitchFamily="34" charset="-127"/>
              </a:rPr>
              <a:t>소개</a:t>
            </a:r>
            <a:r>
              <a:rPr lang="en-US" altLang="ko-KR" sz="3600" b="1" dirty="0">
                <a:latin typeface="CookieRun Bold" panose="020B0600000101010101" pitchFamily="34" charset="-127"/>
                <a:ea typeface="CookieRun Bold" panose="020B0600000101010101" pitchFamily="34" charset="-127"/>
              </a:rPr>
              <a:t> </a:t>
            </a:r>
            <a:r>
              <a:rPr lang="ko-KR" altLang="en-US" sz="3600" b="1" dirty="0">
                <a:latin typeface="CookieRun Bold" panose="020B0600000101010101" pitchFamily="34" charset="-127"/>
                <a:ea typeface="CookieRun Bold" panose="020B0600000101010101" pitchFamily="34" charset="-127"/>
              </a:rPr>
              <a:t>및 </a:t>
            </a:r>
            <a:r>
              <a:rPr lang="ko-KR" altLang="en-US" sz="3600" b="1" dirty="0">
                <a:solidFill>
                  <a:srgbClr val="007FFF"/>
                </a:solidFill>
                <a:latin typeface="CookieRun Bold" panose="020B0600000101010101" pitchFamily="34" charset="-127"/>
                <a:ea typeface="CookieRun Bold" panose="020B0600000101010101" pitchFamily="34" charset="-127"/>
              </a:rPr>
              <a:t>시나리오</a:t>
            </a:r>
            <a:r>
              <a:rPr lang="ko-KR" altLang="en-US" sz="3600" b="1" dirty="0">
                <a:latin typeface="CookieRun Bold" panose="020B0600000101010101" pitchFamily="34" charset="-127"/>
                <a:ea typeface="CookieRun Bold" panose="020B0600000101010101" pitchFamily="34" charset="-127"/>
              </a:rPr>
              <a:t> 정의</a:t>
            </a:r>
            <a:endParaRPr lang="en-US" altLang="ko-KR" sz="3600" b="1" dirty="0">
              <a:latin typeface="CookieRun Bold" panose="020B0600000101010101" pitchFamily="34" charset="-127"/>
              <a:ea typeface="CookieRun Bold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3600" b="1" dirty="0">
                <a:latin typeface="CookieRun Bold" panose="020B0600000101010101" pitchFamily="34" charset="-127"/>
                <a:ea typeface="CookieRun Bold" panose="020B0600000101010101" pitchFamily="34" charset="-127"/>
              </a:rPr>
              <a:t> 개발</a:t>
            </a:r>
            <a:r>
              <a:rPr lang="ko-KR" altLang="en-US" sz="3600" b="1" dirty="0">
                <a:solidFill>
                  <a:srgbClr val="007FFF"/>
                </a:solidFill>
                <a:latin typeface="CookieRun Bold" panose="020B0600000101010101" pitchFamily="34" charset="-127"/>
                <a:ea typeface="CookieRun Bold" panose="020B0600000101010101" pitchFamily="34" charset="-127"/>
              </a:rPr>
              <a:t>환경 </a:t>
            </a:r>
            <a:endParaRPr lang="en-US" altLang="ko-KR" sz="3600" b="1" dirty="0">
              <a:solidFill>
                <a:srgbClr val="007FFF"/>
              </a:solidFill>
              <a:latin typeface="CookieRun Bold" panose="020B0600000101010101" pitchFamily="34" charset="-127"/>
              <a:ea typeface="CookieRun Bold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3600" b="1" dirty="0">
                <a:latin typeface="CookieRun Bold" panose="020B0600000101010101" pitchFamily="34" charset="-127"/>
                <a:ea typeface="CookieRun Bold" panose="020B0600000101010101" pitchFamily="34" charset="-127"/>
              </a:rPr>
              <a:t> 페이지 </a:t>
            </a:r>
            <a:r>
              <a:rPr lang="ko-KR" altLang="en-US" sz="3600" b="1" dirty="0">
                <a:solidFill>
                  <a:srgbClr val="007FFF"/>
                </a:solidFill>
                <a:latin typeface="CookieRun Bold" panose="020B0600000101010101" pitchFamily="34" charset="-127"/>
                <a:ea typeface="CookieRun Bold" panose="020B0600000101010101" pitchFamily="34" charset="-127"/>
              </a:rPr>
              <a:t>소개</a:t>
            </a:r>
            <a:endParaRPr lang="en-US" altLang="ko-KR" sz="3600" b="1" dirty="0">
              <a:solidFill>
                <a:srgbClr val="007FFF"/>
              </a:solidFill>
              <a:latin typeface="CookieRun Bold" panose="020B0600000101010101" pitchFamily="34" charset="-127"/>
              <a:ea typeface="CookieRun Bold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3600" b="1" dirty="0">
                <a:latin typeface="CookieRun Bold" panose="020B0600000101010101" pitchFamily="34" charset="-127"/>
                <a:ea typeface="CookieRun Bold" panose="020B0600000101010101" pitchFamily="34" charset="-127"/>
              </a:rPr>
              <a:t> </a:t>
            </a:r>
            <a:r>
              <a:rPr lang="ko-KR" altLang="en-US" sz="3600" b="1" dirty="0">
                <a:solidFill>
                  <a:srgbClr val="007FFF"/>
                </a:solidFill>
                <a:latin typeface="CookieRun Bold" panose="020B0600000101010101" pitchFamily="34" charset="-127"/>
                <a:ea typeface="CookieRun Bold" panose="020B0600000101010101" pitchFamily="34" charset="-127"/>
              </a:rPr>
              <a:t>시연</a:t>
            </a:r>
            <a:endParaRPr lang="en-US" altLang="ko-KR" sz="3600" b="1" dirty="0">
              <a:solidFill>
                <a:srgbClr val="007FFF"/>
              </a:solidFill>
              <a:latin typeface="CookieRun Bold" panose="020B0600000101010101" pitchFamily="34" charset="-127"/>
              <a:ea typeface="CookieRun Bold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3600" b="1" dirty="0">
                <a:latin typeface="CookieRun Bold" panose="020B0600000101010101" pitchFamily="34" charset="-127"/>
                <a:ea typeface="CookieRun Bold" panose="020B0600000101010101" pitchFamily="34" charset="-127"/>
              </a:rPr>
              <a:t> </a:t>
            </a:r>
            <a:r>
              <a:rPr lang="ko-KR" altLang="en-US" sz="3600" b="1" dirty="0">
                <a:solidFill>
                  <a:srgbClr val="007FFF"/>
                </a:solidFill>
                <a:latin typeface="CookieRun Bold" panose="020B0600000101010101" pitchFamily="34" charset="-127"/>
                <a:ea typeface="CookieRun Bold" panose="020B0600000101010101" pitchFamily="34" charset="-127"/>
              </a:rPr>
              <a:t>트러블</a:t>
            </a:r>
            <a:r>
              <a:rPr lang="ko-KR" altLang="en-US" sz="3600" b="1" dirty="0">
                <a:latin typeface="CookieRun Bold" panose="020B0600000101010101" pitchFamily="34" charset="-127"/>
                <a:ea typeface="CookieRun Bold" panose="020B0600000101010101" pitchFamily="34" charset="-127"/>
              </a:rPr>
              <a:t> 슈팅</a:t>
            </a:r>
            <a:endParaRPr lang="en-US" altLang="ko-KR" sz="3600" b="1" dirty="0">
              <a:latin typeface="CookieRun Bold" panose="020B0600000101010101" pitchFamily="34" charset="-127"/>
              <a:ea typeface="CookieRun Bold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3600" b="1" dirty="0">
                <a:latin typeface="CookieRun Bold" panose="020B0600000101010101" pitchFamily="34" charset="-127"/>
                <a:ea typeface="CookieRun Bold" panose="020B0600000101010101" pitchFamily="34" charset="-127"/>
              </a:rPr>
              <a:t> </a:t>
            </a:r>
            <a:r>
              <a:rPr lang="ko-KR" altLang="en-US" sz="3600" b="1" dirty="0">
                <a:solidFill>
                  <a:srgbClr val="007FFF"/>
                </a:solidFill>
                <a:latin typeface="CookieRun Bold" panose="020B0600000101010101" pitchFamily="34" charset="-127"/>
                <a:ea typeface="CookieRun Bold" panose="020B0600000101010101" pitchFamily="34" charset="-127"/>
              </a:rPr>
              <a:t>후기</a:t>
            </a:r>
            <a:r>
              <a:rPr lang="ko-KR" altLang="en-US" sz="3600" b="1" dirty="0">
                <a:latin typeface="CookieRun Bold" panose="020B0600000101010101" pitchFamily="34" charset="-127"/>
                <a:ea typeface="CookieRun Bold" panose="020B0600000101010101" pitchFamily="34" charset="-127"/>
              </a:rPr>
              <a:t> 및 느낀 점</a:t>
            </a:r>
            <a:endParaRPr lang="ko-KR" altLang="en-US" sz="2400" dirty="0">
              <a:latin typeface="CookieRun Bold" panose="020B0600000101010101" pitchFamily="34" charset="-127"/>
              <a:ea typeface="CookieRun Bold" panose="020B0600000101010101" pitchFamily="34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31B8E1DA-14DC-1103-1543-4458595B6EB5}"/>
              </a:ext>
            </a:extLst>
          </p:cNvPr>
          <p:cNvGrpSpPr/>
          <p:nvPr/>
        </p:nvGrpSpPr>
        <p:grpSpPr>
          <a:xfrm>
            <a:off x="10672861" y="6360161"/>
            <a:ext cx="1429314" cy="386252"/>
            <a:chOff x="10672861" y="6360161"/>
            <a:chExt cx="1429314" cy="38625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21C3FBC-E415-781D-B816-CB9A06A40D48}"/>
                </a:ext>
              </a:extLst>
            </p:cNvPr>
            <p:cNvSpPr txBox="1"/>
            <p:nvPr/>
          </p:nvSpPr>
          <p:spPr>
            <a:xfrm>
              <a:off x="11803695" y="6438636"/>
              <a:ext cx="29848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5</a:t>
              </a:r>
              <a:endParaRPr lang="ko-KR" altLang="en-US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pic>
          <p:nvPicPr>
            <p:cNvPr id="7" name="그림 6" descr="텍스트, 클립아트, 식탁용기구, 접시이(가) 표시된 사진&#10;&#10;자동 생성된 설명">
              <a:extLst>
                <a:ext uri="{FF2B5EF4-FFF2-40B4-BE49-F238E27FC236}">
                  <a16:creationId xmlns:a16="http://schemas.microsoft.com/office/drawing/2014/main" id="{D74A01D2-FD39-A586-5804-40FB54A799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2861" y="6360161"/>
              <a:ext cx="1130834" cy="38625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832275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14BC680F-BDDC-F575-702F-487165CCFC1F}"/>
              </a:ext>
            </a:extLst>
          </p:cNvPr>
          <p:cNvSpPr/>
          <p:nvPr/>
        </p:nvSpPr>
        <p:spPr>
          <a:xfrm>
            <a:off x="1056187" y="742949"/>
            <a:ext cx="4096836" cy="10001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D928F1-05CE-7122-6E42-AB1419335471}"/>
              </a:ext>
            </a:extLst>
          </p:cNvPr>
          <p:cNvSpPr txBox="1"/>
          <p:nvPr/>
        </p:nvSpPr>
        <p:spPr>
          <a:xfrm>
            <a:off x="1186112" y="315872"/>
            <a:ext cx="155376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b="1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벤치마킹 </a:t>
            </a:r>
            <a:endParaRPr lang="ko-KR" altLang="en-US" dirty="0"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pic>
        <p:nvPicPr>
          <p:cNvPr id="6" name="그림 5" descr="텍스트, 표지판, 클립아트이(가) 표시된 사진&#10;&#10;자동 생성된 설명">
            <a:extLst>
              <a:ext uri="{FF2B5EF4-FFF2-40B4-BE49-F238E27FC236}">
                <a16:creationId xmlns:a16="http://schemas.microsoft.com/office/drawing/2014/main" id="{BEDB2A1E-35CD-1FFC-35C8-3143BD0C05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905" y="176515"/>
            <a:ext cx="666446" cy="666446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D50D865D-D9AE-9716-DC7D-DAD3773D1870}"/>
              </a:ext>
            </a:extLst>
          </p:cNvPr>
          <p:cNvGrpSpPr/>
          <p:nvPr/>
        </p:nvGrpSpPr>
        <p:grpSpPr>
          <a:xfrm>
            <a:off x="10672861" y="6360161"/>
            <a:ext cx="1429314" cy="386252"/>
            <a:chOff x="10672861" y="6360161"/>
            <a:chExt cx="1429314" cy="38625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7B5B13D-DC58-2313-E754-7E6F4B622C58}"/>
                </a:ext>
              </a:extLst>
            </p:cNvPr>
            <p:cNvSpPr txBox="1"/>
            <p:nvPr/>
          </p:nvSpPr>
          <p:spPr>
            <a:xfrm>
              <a:off x="11803695" y="6438636"/>
              <a:ext cx="29848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5</a:t>
              </a:r>
              <a:endParaRPr lang="ko-KR" altLang="en-US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pic>
          <p:nvPicPr>
            <p:cNvPr id="11" name="그림 10" descr="텍스트, 클립아트, 식탁용기구, 접시이(가) 표시된 사진&#10;&#10;자동 생성된 설명">
              <a:extLst>
                <a:ext uri="{FF2B5EF4-FFF2-40B4-BE49-F238E27FC236}">
                  <a16:creationId xmlns:a16="http://schemas.microsoft.com/office/drawing/2014/main" id="{9FFC357C-0D09-468B-EAB3-EFD36CA9253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2861" y="6360161"/>
              <a:ext cx="1130834" cy="386252"/>
            </a:xfrm>
            <a:prstGeom prst="rect">
              <a:avLst/>
            </a:prstGeom>
          </p:spPr>
        </p:pic>
      </p:grpSp>
      <p:pic>
        <p:nvPicPr>
          <p:cNvPr id="2" name="KakaoTalk_20221202_121422541">
            <a:hlinkClick r:id="" action="ppaction://media"/>
            <a:extLst>
              <a:ext uri="{FF2B5EF4-FFF2-40B4-BE49-F238E27FC236}">
                <a16:creationId xmlns:a16="http://schemas.microsoft.com/office/drawing/2014/main" id="{4B32A570-35A7-CBA1-5D82-A080D751267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924065" y="1289972"/>
            <a:ext cx="8450316" cy="507018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07E10D6-0E17-8D2F-CD2A-5ADC6643231D}"/>
              </a:ext>
            </a:extLst>
          </p:cNvPr>
          <p:cNvSpPr txBox="1"/>
          <p:nvPr/>
        </p:nvSpPr>
        <p:spPr>
          <a:xfrm>
            <a:off x="1056187" y="86992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- Stack Over Flow (</a:t>
            </a:r>
            <a:r>
              <a:rPr lang="ko-KR" altLang="en-US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해외 개발자 최다 이용 커뮤니티</a:t>
            </a:r>
            <a:r>
              <a:rPr lang="en-US" altLang="ko-KR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)</a:t>
            </a:r>
            <a:endParaRPr lang="ko-KR" altLang="en-US" dirty="0"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361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29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24D843E-338D-6372-6554-8216C864659B}"/>
              </a:ext>
            </a:extLst>
          </p:cNvPr>
          <p:cNvSpPr/>
          <p:nvPr/>
        </p:nvSpPr>
        <p:spPr>
          <a:xfrm>
            <a:off x="1056187" y="742949"/>
            <a:ext cx="4096836" cy="10001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D14F7A-A664-AC89-D576-EF67F9D69FEE}"/>
              </a:ext>
            </a:extLst>
          </p:cNvPr>
          <p:cNvSpPr txBox="1"/>
          <p:nvPr/>
        </p:nvSpPr>
        <p:spPr>
          <a:xfrm>
            <a:off x="1186112" y="315872"/>
            <a:ext cx="155376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b="1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스토리보드</a:t>
            </a:r>
            <a:endParaRPr lang="en-US" altLang="ko-KR" sz="2000" b="1" dirty="0"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pic>
        <p:nvPicPr>
          <p:cNvPr id="15" name="그림 14" descr="텍스트, 표지판, 클립아트이(가) 표시된 사진&#10;&#10;자동 생성된 설명">
            <a:extLst>
              <a:ext uri="{FF2B5EF4-FFF2-40B4-BE49-F238E27FC236}">
                <a16:creationId xmlns:a16="http://schemas.microsoft.com/office/drawing/2014/main" id="{D910CFE2-55EF-03DF-96AD-0ABC122508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905" y="176515"/>
            <a:ext cx="666446" cy="666446"/>
          </a:xfrm>
          <a:prstGeom prst="rect">
            <a:avLst/>
          </a:prstGeom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9EB82E01-E50E-8C80-0EBE-645ADC1F23A2}"/>
              </a:ext>
            </a:extLst>
          </p:cNvPr>
          <p:cNvGrpSpPr/>
          <p:nvPr/>
        </p:nvGrpSpPr>
        <p:grpSpPr>
          <a:xfrm>
            <a:off x="10672861" y="6360161"/>
            <a:ext cx="1429314" cy="386252"/>
            <a:chOff x="10672861" y="6360161"/>
            <a:chExt cx="1429314" cy="38625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047008E-3120-F584-041B-A365902285ED}"/>
                </a:ext>
              </a:extLst>
            </p:cNvPr>
            <p:cNvSpPr txBox="1"/>
            <p:nvPr/>
          </p:nvSpPr>
          <p:spPr>
            <a:xfrm>
              <a:off x="11803695" y="6438636"/>
              <a:ext cx="29848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5</a:t>
              </a:r>
              <a:endParaRPr lang="ko-KR" altLang="en-US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pic>
          <p:nvPicPr>
            <p:cNvPr id="26" name="그림 25" descr="텍스트, 클립아트, 식탁용기구, 접시이(가) 표시된 사진&#10;&#10;자동 생성된 설명">
              <a:extLst>
                <a:ext uri="{FF2B5EF4-FFF2-40B4-BE49-F238E27FC236}">
                  <a16:creationId xmlns:a16="http://schemas.microsoft.com/office/drawing/2014/main" id="{B50F7B64-16BF-B4D1-AC8B-13573FCCAA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2861" y="6360161"/>
              <a:ext cx="1130834" cy="386252"/>
            </a:xfrm>
            <a:prstGeom prst="rect">
              <a:avLst/>
            </a:prstGeom>
          </p:spPr>
        </p:pic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C43F7AC3-A268-3F79-F78F-FE7A26027C97}"/>
              </a:ext>
            </a:extLst>
          </p:cNvPr>
          <p:cNvGrpSpPr/>
          <p:nvPr/>
        </p:nvGrpSpPr>
        <p:grpSpPr>
          <a:xfrm>
            <a:off x="562128" y="1074156"/>
            <a:ext cx="7352019" cy="5364480"/>
            <a:chOff x="64706" y="370506"/>
            <a:chExt cx="8269669" cy="6034054"/>
          </a:xfrm>
        </p:grpSpPr>
        <p:pic>
          <p:nvPicPr>
            <p:cNvPr id="58" name="그림 57">
              <a:extLst>
                <a:ext uri="{FF2B5EF4-FFF2-40B4-BE49-F238E27FC236}">
                  <a16:creationId xmlns:a16="http://schemas.microsoft.com/office/drawing/2014/main" id="{A6A9187B-D36E-64FF-F42D-3D6468825C9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5183" y="466388"/>
              <a:ext cx="8029192" cy="5938172"/>
            </a:xfrm>
            <a:prstGeom prst="rect">
              <a:avLst/>
            </a:prstGeom>
          </p:spPr>
        </p:pic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2FF3C0A9-E441-EAEB-2FA1-AC65289E339A}"/>
                </a:ext>
              </a:extLst>
            </p:cNvPr>
            <p:cNvGrpSpPr/>
            <p:nvPr/>
          </p:nvGrpSpPr>
          <p:grpSpPr>
            <a:xfrm>
              <a:off x="1660850" y="370506"/>
              <a:ext cx="1101012" cy="771854"/>
              <a:chOff x="1660850" y="370506"/>
              <a:chExt cx="1101012" cy="771854"/>
            </a:xfrm>
          </p:grpSpPr>
          <p:sp>
            <p:nvSpPr>
              <p:cNvPr id="83" name="액자 82">
                <a:extLst>
                  <a:ext uri="{FF2B5EF4-FFF2-40B4-BE49-F238E27FC236}">
                    <a16:creationId xmlns:a16="http://schemas.microsoft.com/office/drawing/2014/main" id="{832CF083-6D45-2A95-1122-6489325EF591}"/>
                  </a:ext>
                </a:extLst>
              </p:cNvPr>
              <p:cNvSpPr/>
              <p:nvPr/>
            </p:nvSpPr>
            <p:spPr>
              <a:xfrm>
                <a:off x="1660850" y="666499"/>
                <a:ext cx="1101012" cy="475861"/>
              </a:xfrm>
              <a:prstGeom prst="frame">
                <a:avLst/>
              </a:prstGeom>
              <a:solidFill>
                <a:srgbClr val="FF0000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FFF79181-389D-F2D3-D301-0349ED7906DB}"/>
                  </a:ext>
                </a:extLst>
              </p:cNvPr>
              <p:cNvSpPr txBox="1"/>
              <p:nvPr/>
            </p:nvSpPr>
            <p:spPr>
              <a:xfrm>
                <a:off x="1660850" y="370506"/>
                <a:ext cx="47819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dirty="0"/>
                  <a:t>1</a:t>
                </a:r>
                <a:endParaRPr lang="ko-KR" altLang="en-US" dirty="0"/>
              </a:p>
            </p:txBody>
          </p:sp>
        </p:grpSp>
        <p:grpSp>
          <p:nvGrpSpPr>
            <p:cNvPr id="60" name="그룹 59">
              <a:extLst>
                <a:ext uri="{FF2B5EF4-FFF2-40B4-BE49-F238E27FC236}">
                  <a16:creationId xmlns:a16="http://schemas.microsoft.com/office/drawing/2014/main" id="{913DA4FC-9E32-0E79-2A0B-313F725B5441}"/>
                </a:ext>
              </a:extLst>
            </p:cNvPr>
            <p:cNvGrpSpPr/>
            <p:nvPr/>
          </p:nvGrpSpPr>
          <p:grpSpPr>
            <a:xfrm>
              <a:off x="559838" y="2352821"/>
              <a:ext cx="1101012" cy="771854"/>
              <a:chOff x="1660850" y="370506"/>
              <a:chExt cx="1101012" cy="771854"/>
            </a:xfrm>
          </p:grpSpPr>
          <p:sp>
            <p:nvSpPr>
              <p:cNvPr id="81" name="액자 80">
                <a:extLst>
                  <a:ext uri="{FF2B5EF4-FFF2-40B4-BE49-F238E27FC236}">
                    <a16:creationId xmlns:a16="http://schemas.microsoft.com/office/drawing/2014/main" id="{A3C47445-ED62-1D3B-8C18-D61BAF4C6A7D}"/>
                  </a:ext>
                </a:extLst>
              </p:cNvPr>
              <p:cNvSpPr/>
              <p:nvPr/>
            </p:nvSpPr>
            <p:spPr>
              <a:xfrm>
                <a:off x="1660850" y="666499"/>
                <a:ext cx="1101012" cy="475861"/>
              </a:xfrm>
              <a:prstGeom prst="frame">
                <a:avLst/>
              </a:prstGeom>
              <a:solidFill>
                <a:srgbClr val="FF0000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620F20C7-A664-90C3-1BF2-025565219FB9}"/>
                  </a:ext>
                </a:extLst>
              </p:cNvPr>
              <p:cNvSpPr txBox="1"/>
              <p:nvPr/>
            </p:nvSpPr>
            <p:spPr>
              <a:xfrm>
                <a:off x="1660850" y="370506"/>
                <a:ext cx="47819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dirty="0"/>
                  <a:t>2</a:t>
                </a:r>
                <a:endParaRPr lang="ko-KR" altLang="en-US" dirty="0"/>
              </a:p>
            </p:txBody>
          </p:sp>
        </p:grpSp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2D91EB6A-B56C-360C-CF06-EE0C91F41923}"/>
                </a:ext>
              </a:extLst>
            </p:cNvPr>
            <p:cNvGrpSpPr/>
            <p:nvPr/>
          </p:nvGrpSpPr>
          <p:grpSpPr>
            <a:xfrm>
              <a:off x="1725681" y="1342471"/>
              <a:ext cx="2671664" cy="840669"/>
              <a:chOff x="1660850" y="370506"/>
              <a:chExt cx="1101012" cy="771854"/>
            </a:xfrm>
          </p:grpSpPr>
          <p:sp>
            <p:nvSpPr>
              <p:cNvPr id="79" name="액자 78">
                <a:extLst>
                  <a:ext uri="{FF2B5EF4-FFF2-40B4-BE49-F238E27FC236}">
                    <a16:creationId xmlns:a16="http://schemas.microsoft.com/office/drawing/2014/main" id="{DBFCEB15-EAAB-BB6B-24E1-B996422F46B9}"/>
                  </a:ext>
                </a:extLst>
              </p:cNvPr>
              <p:cNvSpPr/>
              <p:nvPr/>
            </p:nvSpPr>
            <p:spPr>
              <a:xfrm>
                <a:off x="1660850" y="666499"/>
                <a:ext cx="1101012" cy="475861"/>
              </a:xfrm>
              <a:prstGeom prst="frame">
                <a:avLst/>
              </a:prstGeom>
              <a:solidFill>
                <a:srgbClr val="FF0000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DFFED6FC-C9C7-659B-0CF6-A6F136EB9F6F}"/>
                  </a:ext>
                </a:extLst>
              </p:cNvPr>
              <p:cNvSpPr txBox="1"/>
              <p:nvPr/>
            </p:nvSpPr>
            <p:spPr>
              <a:xfrm>
                <a:off x="1660850" y="370506"/>
                <a:ext cx="478193" cy="3390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dirty="0"/>
                  <a:t>4</a:t>
                </a:r>
                <a:endParaRPr lang="ko-KR" altLang="en-US" dirty="0"/>
              </a:p>
            </p:txBody>
          </p:sp>
        </p:grpSp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9DEE1285-22BC-0FC9-7EA4-FFE711E6C826}"/>
                </a:ext>
              </a:extLst>
            </p:cNvPr>
            <p:cNvGrpSpPr/>
            <p:nvPr/>
          </p:nvGrpSpPr>
          <p:grpSpPr>
            <a:xfrm>
              <a:off x="395418" y="3637700"/>
              <a:ext cx="3023602" cy="771854"/>
              <a:chOff x="1660850" y="370506"/>
              <a:chExt cx="1101012" cy="771854"/>
            </a:xfrm>
          </p:grpSpPr>
          <p:sp>
            <p:nvSpPr>
              <p:cNvPr id="77" name="액자 76">
                <a:extLst>
                  <a:ext uri="{FF2B5EF4-FFF2-40B4-BE49-F238E27FC236}">
                    <a16:creationId xmlns:a16="http://schemas.microsoft.com/office/drawing/2014/main" id="{D8C97837-57F6-7000-3E5F-B7AD1FBEAA5A}"/>
                  </a:ext>
                </a:extLst>
              </p:cNvPr>
              <p:cNvSpPr/>
              <p:nvPr/>
            </p:nvSpPr>
            <p:spPr>
              <a:xfrm>
                <a:off x="1660850" y="666499"/>
                <a:ext cx="1101012" cy="475861"/>
              </a:xfrm>
              <a:prstGeom prst="frame">
                <a:avLst/>
              </a:prstGeom>
              <a:solidFill>
                <a:srgbClr val="FF0000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5FF7AFB3-B4B4-3C24-1BDA-C3436A21FEF9}"/>
                  </a:ext>
                </a:extLst>
              </p:cNvPr>
              <p:cNvSpPr txBox="1"/>
              <p:nvPr/>
            </p:nvSpPr>
            <p:spPr>
              <a:xfrm>
                <a:off x="1660850" y="370506"/>
                <a:ext cx="47819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dirty="0"/>
                  <a:t>5</a:t>
                </a:r>
                <a:endParaRPr lang="ko-KR" altLang="en-US" dirty="0"/>
              </a:p>
            </p:txBody>
          </p:sp>
        </p:grpSp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A842554C-A696-2F50-110F-38E214978228}"/>
                </a:ext>
              </a:extLst>
            </p:cNvPr>
            <p:cNvGrpSpPr/>
            <p:nvPr/>
          </p:nvGrpSpPr>
          <p:grpSpPr>
            <a:xfrm>
              <a:off x="64706" y="466388"/>
              <a:ext cx="1522894" cy="948125"/>
              <a:chOff x="1660850" y="666499"/>
              <a:chExt cx="1101012" cy="672350"/>
            </a:xfrm>
          </p:grpSpPr>
          <p:sp>
            <p:nvSpPr>
              <p:cNvPr id="75" name="액자 74">
                <a:extLst>
                  <a:ext uri="{FF2B5EF4-FFF2-40B4-BE49-F238E27FC236}">
                    <a16:creationId xmlns:a16="http://schemas.microsoft.com/office/drawing/2014/main" id="{580A57C3-048E-B077-5A65-7991BA4EA45C}"/>
                  </a:ext>
                </a:extLst>
              </p:cNvPr>
              <p:cNvSpPr/>
              <p:nvPr/>
            </p:nvSpPr>
            <p:spPr>
              <a:xfrm>
                <a:off x="1660850" y="666499"/>
                <a:ext cx="1101012" cy="475861"/>
              </a:xfrm>
              <a:prstGeom prst="frame">
                <a:avLst/>
              </a:prstGeom>
              <a:solidFill>
                <a:srgbClr val="FF0000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0DA12FF1-D1E9-A52E-7FCD-B93BDE93CD11}"/>
                  </a:ext>
                </a:extLst>
              </p:cNvPr>
              <p:cNvSpPr txBox="1"/>
              <p:nvPr/>
            </p:nvSpPr>
            <p:spPr>
              <a:xfrm>
                <a:off x="1823135" y="1076942"/>
                <a:ext cx="478193" cy="2619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dirty="0"/>
                  <a:t>6</a:t>
                </a:r>
                <a:endParaRPr lang="ko-KR" altLang="en-US" dirty="0"/>
              </a:p>
            </p:txBody>
          </p:sp>
        </p:grpSp>
        <p:pic>
          <p:nvPicPr>
            <p:cNvPr id="64" name="그림 63">
              <a:extLst>
                <a:ext uri="{FF2B5EF4-FFF2-40B4-BE49-F238E27FC236}">
                  <a16:creationId xmlns:a16="http://schemas.microsoft.com/office/drawing/2014/main" id="{C4D4D175-CF40-CEA9-9C88-C98911F5EEE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606832" y="555172"/>
              <a:ext cx="617273" cy="662997"/>
            </a:xfrm>
            <a:prstGeom prst="rect">
              <a:avLst/>
            </a:prstGeom>
          </p:spPr>
        </p:pic>
        <p:grpSp>
          <p:nvGrpSpPr>
            <p:cNvPr id="65" name="그룹 64">
              <a:extLst>
                <a:ext uri="{FF2B5EF4-FFF2-40B4-BE49-F238E27FC236}">
                  <a16:creationId xmlns:a16="http://schemas.microsoft.com/office/drawing/2014/main" id="{BFF6E842-3DBC-CBA3-67EF-A0330802E759}"/>
                </a:ext>
              </a:extLst>
            </p:cNvPr>
            <p:cNvGrpSpPr/>
            <p:nvPr/>
          </p:nvGrpSpPr>
          <p:grpSpPr>
            <a:xfrm>
              <a:off x="7492482" y="994050"/>
              <a:ext cx="841893" cy="593451"/>
              <a:chOff x="1660850" y="666499"/>
              <a:chExt cx="1101012" cy="962585"/>
            </a:xfrm>
          </p:grpSpPr>
          <p:sp>
            <p:nvSpPr>
              <p:cNvPr id="73" name="액자 72">
                <a:extLst>
                  <a:ext uri="{FF2B5EF4-FFF2-40B4-BE49-F238E27FC236}">
                    <a16:creationId xmlns:a16="http://schemas.microsoft.com/office/drawing/2014/main" id="{19E3B70B-DAFF-B69A-0B23-A86F7C296B54}"/>
                  </a:ext>
                </a:extLst>
              </p:cNvPr>
              <p:cNvSpPr/>
              <p:nvPr/>
            </p:nvSpPr>
            <p:spPr>
              <a:xfrm>
                <a:off x="1660850" y="666499"/>
                <a:ext cx="1101012" cy="475861"/>
              </a:xfrm>
              <a:prstGeom prst="frame">
                <a:avLst/>
              </a:prstGeom>
              <a:solidFill>
                <a:srgbClr val="FF0000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556B3D6A-2B9C-0731-42BD-2FFC80466DB8}"/>
                  </a:ext>
                </a:extLst>
              </p:cNvPr>
              <p:cNvSpPr txBox="1"/>
              <p:nvPr/>
            </p:nvSpPr>
            <p:spPr>
              <a:xfrm>
                <a:off x="1810395" y="1030023"/>
                <a:ext cx="478193" cy="5990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dirty="0"/>
                  <a:t>7</a:t>
                </a:r>
                <a:endParaRPr lang="ko-KR" altLang="en-US" dirty="0"/>
              </a:p>
            </p:txBody>
          </p:sp>
        </p:grpSp>
        <p:grpSp>
          <p:nvGrpSpPr>
            <p:cNvPr id="66" name="그룹 65">
              <a:extLst>
                <a:ext uri="{FF2B5EF4-FFF2-40B4-BE49-F238E27FC236}">
                  <a16:creationId xmlns:a16="http://schemas.microsoft.com/office/drawing/2014/main" id="{FF13F488-1ED6-5100-605C-FB535E524E03}"/>
                </a:ext>
              </a:extLst>
            </p:cNvPr>
            <p:cNvGrpSpPr/>
            <p:nvPr/>
          </p:nvGrpSpPr>
          <p:grpSpPr>
            <a:xfrm>
              <a:off x="305183" y="5335738"/>
              <a:ext cx="7918921" cy="925918"/>
              <a:chOff x="1660850" y="398288"/>
              <a:chExt cx="1101012" cy="744072"/>
            </a:xfrm>
          </p:grpSpPr>
          <p:sp>
            <p:nvSpPr>
              <p:cNvPr id="71" name="액자 70">
                <a:extLst>
                  <a:ext uri="{FF2B5EF4-FFF2-40B4-BE49-F238E27FC236}">
                    <a16:creationId xmlns:a16="http://schemas.microsoft.com/office/drawing/2014/main" id="{E7B0C2AD-900D-96D0-AC2D-6902B03719CC}"/>
                  </a:ext>
                </a:extLst>
              </p:cNvPr>
              <p:cNvSpPr/>
              <p:nvPr/>
            </p:nvSpPr>
            <p:spPr>
              <a:xfrm>
                <a:off x="1660850" y="666499"/>
                <a:ext cx="1101012" cy="475861"/>
              </a:xfrm>
              <a:prstGeom prst="frame">
                <a:avLst/>
              </a:prstGeom>
              <a:solidFill>
                <a:srgbClr val="FF0000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577D98F7-75B8-B449-3581-992EADB9CE05}"/>
                  </a:ext>
                </a:extLst>
              </p:cNvPr>
              <p:cNvSpPr txBox="1"/>
              <p:nvPr/>
            </p:nvSpPr>
            <p:spPr>
              <a:xfrm>
                <a:off x="2673091" y="398288"/>
                <a:ext cx="38941" cy="3013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dirty="0"/>
                  <a:t>8</a:t>
                </a:r>
                <a:endParaRPr lang="ko-KR" altLang="en-US" dirty="0"/>
              </a:p>
            </p:txBody>
          </p:sp>
        </p:grpSp>
        <p:pic>
          <p:nvPicPr>
            <p:cNvPr id="67" name="그림 66">
              <a:extLst>
                <a:ext uri="{FF2B5EF4-FFF2-40B4-BE49-F238E27FC236}">
                  <a16:creationId xmlns:a16="http://schemas.microsoft.com/office/drawing/2014/main" id="{7CD58978-DF4F-489A-3C6C-0D2928ECB55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725667" y="1104195"/>
              <a:ext cx="320068" cy="99069"/>
            </a:xfrm>
            <a:prstGeom prst="rect">
              <a:avLst/>
            </a:prstGeom>
          </p:spPr>
        </p:pic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971CB753-66B4-8D02-31BC-7511B45E1F45}"/>
                </a:ext>
              </a:extLst>
            </p:cNvPr>
            <p:cNvGrpSpPr/>
            <p:nvPr/>
          </p:nvGrpSpPr>
          <p:grpSpPr>
            <a:xfrm>
              <a:off x="3034685" y="2352821"/>
              <a:ext cx="1101012" cy="771854"/>
              <a:chOff x="1660850" y="370506"/>
              <a:chExt cx="1101012" cy="771854"/>
            </a:xfrm>
          </p:grpSpPr>
          <p:sp>
            <p:nvSpPr>
              <p:cNvPr id="69" name="액자 68">
                <a:extLst>
                  <a:ext uri="{FF2B5EF4-FFF2-40B4-BE49-F238E27FC236}">
                    <a16:creationId xmlns:a16="http://schemas.microsoft.com/office/drawing/2014/main" id="{545E9825-BB11-012C-6A83-044345DB2561}"/>
                  </a:ext>
                </a:extLst>
              </p:cNvPr>
              <p:cNvSpPr/>
              <p:nvPr/>
            </p:nvSpPr>
            <p:spPr>
              <a:xfrm>
                <a:off x="1660850" y="666499"/>
                <a:ext cx="1101012" cy="475861"/>
              </a:xfrm>
              <a:prstGeom prst="frame">
                <a:avLst/>
              </a:prstGeom>
              <a:solidFill>
                <a:srgbClr val="FF0000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D487941F-5226-87AD-C3FF-0A30A5838849}"/>
                  </a:ext>
                </a:extLst>
              </p:cNvPr>
              <p:cNvSpPr txBox="1"/>
              <p:nvPr/>
            </p:nvSpPr>
            <p:spPr>
              <a:xfrm>
                <a:off x="1660850" y="370506"/>
                <a:ext cx="47819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dirty="0"/>
                  <a:t>3</a:t>
                </a:r>
                <a:endParaRPr lang="ko-KR" altLang="en-US" dirty="0"/>
              </a:p>
            </p:txBody>
          </p:sp>
        </p:grpSp>
      </p:grpSp>
      <p:sp>
        <p:nvSpPr>
          <p:cNvPr id="86" name="TextBox 85">
            <a:extLst>
              <a:ext uri="{FF2B5EF4-FFF2-40B4-BE49-F238E27FC236}">
                <a16:creationId xmlns:a16="http://schemas.microsoft.com/office/drawing/2014/main" id="{DE2DCC43-F0C8-06CE-B33C-ADCF068F5953}"/>
              </a:ext>
            </a:extLst>
          </p:cNvPr>
          <p:cNvSpPr txBox="1"/>
          <p:nvPr/>
        </p:nvSpPr>
        <p:spPr>
          <a:xfrm>
            <a:off x="8003997" y="537392"/>
            <a:ext cx="3959098" cy="60170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R" sz="1600" dirty="0"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  <a:p>
            <a:pPr marL="342900" indent="-342900">
              <a:buAutoNum type="arabicPeriod"/>
            </a:pPr>
            <a:r>
              <a:rPr lang="ko-KR" altLang="en-US" sz="16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메인</a:t>
            </a:r>
            <a:r>
              <a:rPr lang="en-US" altLang="ko-KR" sz="16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 </a:t>
            </a:r>
            <a:r>
              <a:rPr lang="ko-KR" altLang="en-US" sz="16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페이지에서 게시판 이름 클릭 시 각각 해당 게시판으로 이동 </a:t>
            </a:r>
            <a:r>
              <a:rPr lang="en-US" altLang="ko-KR" sz="16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, </a:t>
            </a:r>
            <a:r>
              <a:rPr lang="ko-KR" altLang="en-US" sz="16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모든 사용자 뷰에 </a:t>
            </a:r>
            <a:r>
              <a:rPr lang="en-US" altLang="ko-KR" sz="16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Include</a:t>
            </a:r>
            <a:r>
              <a:rPr lang="ko-KR" altLang="en-US" sz="16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되는 </a:t>
            </a:r>
            <a:r>
              <a:rPr lang="en-US" altLang="ko-KR" sz="16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Header </a:t>
            </a:r>
            <a:r>
              <a:rPr lang="ko-KR" altLang="en-US" sz="16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부분</a:t>
            </a:r>
            <a:endParaRPr lang="en-US" altLang="ko-KR" sz="1600" dirty="0"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  <a:p>
            <a:pPr marL="342900" indent="-342900">
              <a:buAutoNum type="arabicPeriod"/>
            </a:pPr>
            <a:endParaRPr lang="en-US" altLang="ko-KR" sz="700" dirty="0"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  <a:p>
            <a:pPr marL="342900" indent="-342900">
              <a:buAutoNum type="arabicPeriod"/>
            </a:pPr>
            <a:r>
              <a:rPr lang="en-US" altLang="ko-KR" sz="16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HOT </a:t>
            </a:r>
            <a:r>
              <a:rPr lang="ko-KR" altLang="en-US" sz="16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게시판에는 일정시간동안 추천 또는 조회수가 가장 많았던 게시물을 각 게시판에서 취합해 보여줌</a:t>
            </a:r>
            <a:endParaRPr lang="en-US" altLang="ko-KR" sz="1600" dirty="0"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  <a:p>
            <a:pPr marL="342900" indent="-342900">
              <a:buAutoNum type="arabicPeriod"/>
            </a:pPr>
            <a:endParaRPr lang="en-US" altLang="ko-KR" sz="700" dirty="0"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  <a:p>
            <a:pPr marL="342900" indent="-342900">
              <a:buAutoNum type="arabicPeriod"/>
            </a:pPr>
            <a:r>
              <a:rPr lang="ko-KR" altLang="en-US" sz="16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공지사항 게시판의 내용을 메인 홈페이지에 노출시켜 회원들에게 알림</a:t>
            </a:r>
            <a:endParaRPr lang="en-US" altLang="ko-KR" sz="1600" dirty="0"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  <a:p>
            <a:pPr marL="342900" indent="-342900">
              <a:buAutoNum type="arabicPeriod"/>
            </a:pPr>
            <a:endParaRPr lang="en-US" altLang="ko-KR" sz="700" dirty="0"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  <a:p>
            <a:pPr marL="342900" indent="-342900">
              <a:buAutoNum type="arabicPeriod"/>
            </a:pPr>
            <a:r>
              <a:rPr lang="ko-KR" altLang="en-US" sz="16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커뮤니티 사이트 관리자가 메인 화면에 노출하고 싶은 컨텐츠</a:t>
            </a:r>
            <a:r>
              <a:rPr lang="en-US" altLang="ko-KR" sz="16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(</a:t>
            </a:r>
            <a:r>
              <a:rPr lang="ko-KR" altLang="en-US" sz="16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광고</a:t>
            </a:r>
            <a:r>
              <a:rPr lang="en-US" altLang="ko-KR" sz="16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, </a:t>
            </a:r>
            <a:r>
              <a:rPr lang="ko-KR" altLang="en-US" sz="16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이벤트 등</a:t>
            </a:r>
            <a:r>
              <a:rPr lang="en-US" altLang="ko-KR" sz="16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) </a:t>
            </a:r>
            <a:r>
              <a:rPr lang="ko-KR" altLang="en-US" sz="16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노출</a:t>
            </a:r>
            <a:endParaRPr lang="en-US" altLang="ko-KR" sz="1600" dirty="0"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  <a:p>
            <a:pPr marL="342900" indent="-342900">
              <a:buAutoNum type="arabicPeriod"/>
            </a:pPr>
            <a:endParaRPr lang="en-US" altLang="ko-KR" sz="700" dirty="0"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  <a:p>
            <a:pPr marL="342900" indent="-342900">
              <a:buAutoNum type="arabicPeriod"/>
            </a:pPr>
            <a:r>
              <a:rPr lang="ko-KR" altLang="en-US" sz="16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회원가입 시 개발언어</a:t>
            </a:r>
            <a:r>
              <a:rPr lang="en-US" altLang="ko-KR" sz="16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, </a:t>
            </a:r>
            <a:r>
              <a:rPr lang="ko-KR" altLang="en-US" sz="16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소지 자격증</a:t>
            </a:r>
            <a:r>
              <a:rPr lang="en-US" altLang="ko-KR" sz="16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, </a:t>
            </a:r>
            <a:r>
              <a:rPr lang="ko-KR" altLang="en-US" sz="16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어학점수</a:t>
            </a:r>
            <a:r>
              <a:rPr lang="en-US" altLang="ko-KR" sz="16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 </a:t>
            </a:r>
            <a:r>
              <a:rPr lang="ko-KR" altLang="en-US" sz="16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등을 점수로 환산하여 해당 점수에서 갈 수 있는 기업을 테이블에서 추출하여 사용자에게 추천</a:t>
            </a:r>
            <a:r>
              <a:rPr lang="en-US" altLang="ko-KR" sz="16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, </a:t>
            </a:r>
            <a:r>
              <a:rPr lang="ko-KR" altLang="en-US" sz="16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클릭 시 상세페이지 이동</a:t>
            </a:r>
            <a:endParaRPr lang="en-US" altLang="ko-KR" sz="1600" dirty="0"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  <a:p>
            <a:pPr marL="342900" indent="-342900">
              <a:buAutoNum type="arabicPeriod"/>
            </a:pPr>
            <a:endParaRPr lang="en-US" altLang="ko-KR" sz="700" dirty="0"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  <a:p>
            <a:pPr marL="342900" indent="-342900">
              <a:buAutoNum type="arabicPeriod"/>
            </a:pPr>
            <a:r>
              <a:rPr lang="ko-KR" altLang="en-US" sz="16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페이지 로고 클릭 시 홈페이지로 화면 이동</a:t>
            </a:r>
            <a:endParaRPr lang="en-US" altLang="ko-KR" sz="1600" dirty="0"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  <a:p>
            <a:pPr marL="342900" indent="-342900">
              <a:buAutoNum type="arabicPeriod"/>
            </a:pPr>
            <a:endParaRPr lang="en-US" altLang="ko-KR" sz="700" dirty="0"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  <a:p>
            <a:pPr marL="342900" indent="-342900">
              <a:buAutoNum type="arabicPeriod"/>
            </a:pPr>
            <a:r>
              <a:rPr lang="ko-KR" altLang="en-US" sz="16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로그인하지 않았을 시 우측 상단에 </a:t>
            </a:r>
            <a:r>
              <a:rPr lang="en-US" altLang="ko-KR" sz="16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Login</a:t>
            </a:r>
            <a:r>
              <a:rPr lang="ko-KR" altLang="en-US" sz="16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버튼이 활성화 되고 클릭 시 로그인 페이지 이동</a:t>
            </a:r>
            <a:endParaRPr lang="en-US" altLang="ko-KR" sz="1600" dirty="0"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  <a:p>
            <a:pPr marL="342900" indent="-342900">
              <a:buAutoNum type="arabicPeriod"/>
            </a:pPr>
            <a:endParaRPr lang="en-US" altLang="ko-KR" sz="700" dirty="0"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  <a:p>
            <a:pPr marL="342900" indent="-342900">
              <a:buAutoNum type="arabicPeriod"/>
            </a:pPr>
            <a:r>
              <a:rPr lang="ko-KR" altLang="en-US" sz="16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모든 사용자 뷰에 </a:t>
            </a:r>
            <a:r>
              <a:rPr lang="en-US" altLang="ko-KR" sz="16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Include</a:t>
            </a:r>
            <a:r>
              <a:rPr lang="ko-KR" altLang="en-US" sz="16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되는 </a:t>
            </a:r>
            <a:r>
              <a:rPr lang="en-US" altLang="ko-KR" sz="16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Bottom </a:t>
            </a:r>
            <a:r>
              <a:rPr lang="ko-KR" altLang="en-US" sz="16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부분</a:t>
            </a:r>
            <a:endParaRPr lang="en-US" altLang="ko-KR" sz="1600" dirty="0"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49199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24D843E-338D-6372-6554-8216C864659B}"/>
              </a:ext>
            </a:extLst>
          </p:cNvPr>
          <p:cNvSpPr/>
          <p:nvPr/>
        </p:nvSpPr>
        <p:spPr>
          <a:xfrm>
            <a:off x="1056187" y="742949"/>
            <a:ext cx="4096836" cy="10001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D14F7A-A664-AC89-D576-EF67F9D69FEE}"/>
              </a:ext>
            </a:extLst>
          </p:cNvPr>
          <p:cNvSpPr txBox="1"/>
          <p:nvPr/>
        </p:nvSpPr>
        <p:spPr>
          <a:xfrm>
            <a:off x="1186112" y="315872"/>
            <a:ext cx="155376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b="1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스토리보드</a:t>
            </a:r>
            <a:endParaRPr lang="en-US" altLang="ko-KR" sz="2000" b="1" dirty="0"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pic>
        <p:nvPicPr>
          <p:cNvPr id="15" name="그림 14" descr="텍스트, 표지판, 클립아트이(가) 표시된 사진&#10;&#10;자동 생성된 설명">
            <a:extLst>
              <a:ext uri="{FF2B5EF4-FFF2-40B4-BE49-F238E27FC236}">
                <a16:creationId xmlns:a16="http://schemas.microsoft.com/office/drawing/2014/main" id="{D910CFE2-55EF-03DF-96AD-0ABC122508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905" y="176515"/>
            <a:ext cx="666446" cy="666446"/>
          </a:xfrm>
          <a:prstGeom prst="rect">
            <a:avLst/>
          </a:prstGeom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9EB82E01-E50E-8C80-0EBE-645ADC1F23A2}"/>
              </a:ext>
            </a:extLst>
          </p:cNvPr>
          <p:cNvGrpSpPr/>
          <p:nvPr/>
        </p:nvGrpSpPr>
        <p:grpSpPr>
          <a:xfrm>
            <a:off x="10672861" y="6360161"/>
            <a:ext cx="1429314" cy="386252"/>
            <a:chOff x="10672861" y="6360161"/>
            <a:chExt cx="1429314" cy="38625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047008E-3120-F584-041B-A365902285ED}"/>
                </a:ext>
              </a:extLst>
            </p:cNvPr>
            <p:cNvSpPr txBox="1"/>
            <p:nvPr/>
          </p:nvSpPr>
          <p:spPr>
            <a:xfrm>
              <a:off x="11803695" y="6438636"/>
              <a:ext cx="29848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5</a:t>
              </a:r>
              <a:endParaRPr lang="ko-KR" altLang="en-US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pic>
          <p:nvPicPr>
            <p:cNvPr id="26" name="그림 25" descr="텍스트, 클립아트, 식탁용기구, 접시이(가) 표시된 사진&#10;&#10;자동 생성된 설명">
              <a:extLst>
                <a:ext uri="{FF2B5EF4-FFF2-40B4-BE49-F238E27FC236}">
                  <a16:creationId xmlns:a16="http://schemas.microsoft.com/office/drawing/2014/main" id="{B50F7B64-16BF-B4D1-AC8B-13573FCCAA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2861" y="6360161"/>
              <a:ext cx="1130834" cy="386252"/>
            </a:xfrm>
            <a:prstGeom prst="rect">
              <a:avLst/>
            </a:prstGeom>
          </p:spPr>
        </p:pic>
      </p:grpSp>
      <p:sp>
        <p:nvSpPr>
          <p:cNvPr id="86" name="TextBox 85">
            <a:extLst>
              <a:ext uri="{FF2B5EF4-FFF2-40B4-BE49-F238E27FC236}">
                <a16:creationId xmlns:a16="http://schemas.microsoft.com/office/drawing/2014/main" id="{DE2DCC43-F0C8-06CE-B33C-ADCF068F5953}"/>
              </a:ext>
            </a:extLst>
          </p:cNvPr>
          <p:cNvSpPr txBox="1"/>
          <p:nvPr/>
        </p:nvSpPr>
        <p:spPr>
          <a:xfrm>
            <a:off x="8003997" y="537392"/>
            <a:ext cx="3959098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endParaRPr lang="en-US" altLang="ko-KR" sz="1600" dirty="0"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  <a:p>
            <a:pPr marL="342900" indent="-342900">
              <a:buAutoNum type="arabicPeriod"/>
            </a:pPr>
            <a:endParaRPr lang="en-US" altLang="ko-KR" sz="1600" dirty="0"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  <a:p>
            <a:pPr marL="342900" indent="-342900">
              <a:buAutoNum type="arabicPeriod"/>
            </a:pPr>
            <a:r>
              <a:rPr lang="ko-KR" altLang="en-US" sz="16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글쓰기 버튼 클릭 시 글쓰기 페이지로 이동</a:t>
            </a:r>
            <a:endParaRPr lang="en-US" altLang="ko-KR" sz="1600" dirty="0"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  <a:p>
            <a:pPr marL="342900" indent="-342900">
              <a:buAutoNum type="arabicPeriod"/>
            </a:pPr>
            <a:endParaRPr lang="en-US" altLang="ko-KR" sz="1600" dirty="0"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  <a:p>
            <a:pPr marL="342900" indent="-342900">
              <a:buAutoNum type="arabicPeriod"/>
            </a:pPr>
            <a:r>
              <a:rPr lang="ko-KR" altLang="en-US" sz="16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게시글을 클릭하면 컨텐츠 페이지로 이동</a:t>
            </a:r>
            <a:endParaRPr lang="en-US" altLang="ko-KR" sz="1600" dirty="0"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  <a:p>
            <a:pPr marL="342900" indent="-342900">
              <a:buAutoNum type="arabicPeriod"/>
            </a:pPr>
            <a:endParaRPr lang="en-US" altLang="ko-KR" sz="1600" dirty="0"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  <a:p>
            <a:pPr marL="342900" indent="-342900">
              <a:buAutoNum type="arabicPeriod"/>
            </a:pPr>
            <a:r>
              <a:rPr lang="ko-KR" altLang="en-US" sz="16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해당 게시판에서 게시물 검색</a:t>
            </a:r>
            <a:endParaRPr lang="en-US" altLang="ko-KR" sz="1600" dirty="0"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  <a:p>
            <a:pPr marL="342900" indent="-342900">
              <a:buAutoNum type="arabicPeriod"/>
            </a:pPr>
            <a:endParaRPr lang="en-US" altLang="ko-KR" sz="1600" dirty="0"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  <a:p>
            <a:pPr marL="342900" indent="-342900">
              <a:buAutoNum type="arabicPeriod"/>
            </a:pPr>
            <a:r>
              <a:rPr lang="ko-KR" altLang="en-US" sz="16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프로젝트 기한이 게시글 제목 우측에 표시되며 기한 지날 시 마감으로 바뀌며 색을 바뀌게 하여 직관적</a:t>
            </a:r>
            <a:endParaRPr lang="en-US" altLang="ko-KR" sz="1600" dirty="0"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  <a:p>
            <a:pPr marL="342900" indent="-342900">
              <a:buAutoNum type="arabicPeriod"/>
            </a:pPr>
            <a:endParaRPr lang="ko-KR" altLang="en-US" sz="1600" dirty="0"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  <a:p>
            <a:endParaRPr lang="en-US" altLang="ko-KR" sz="1600" dirty="0"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62D3302E-FFE9-39C4-FA27-215F1B6D2E85}"/>
              </a:ext>
            </a:extLst>
          </p:cNvPr>
          <p:cNvGrpSpPr/>
          <p:nvPr/>
        </p:nvGrpSpPr>
        <p:grpSpPr>
          <a:xfrm>
            <a:off x="562128" y="1074157"/>
            <a:ext cx="7352019" cy="5237434"/>
            <a:chOff x="284456" y="460306"/>
            <a:chExt cx="8058542" cy="5940909"/>
          </a:xfrm>
        </p:grpSpPr>
        <p:pic>
          <p:nvPicPr>
            <p:cNvPr id="21" name="그림 20" descr="테이블이(가) 표시된 사진&#10;&#10;자동 생성된 설명">
              <a:extLst>
                <a:ext uri="{FF2B5EF4-FFF2-40B4-BE49-F238E27FC236}">
                  <a16:creationId xmlns:a16="http://schemas.microsoft.com/office/drawing/2014/main" id="{F76EC608-BD52-0C39-7596-25AE50B8A85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4456" y="460306"/>
              <a:ext cx="8058542" cy="5940909"/>
            </a:xfrm>
            <a:prstGeom prst="rect">
              <a:avLst/>
            </a:prstGeom>
          </p:spPr>
        </p:pic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8B490E43-E0C3-D0D7-1489-133647F9C215}"/>
                </a:ext>
              </a:extLst>
            </p:cNvPr>
            <p:cNvGrpSpPr/>
            <p:nvPr/>
          </p:nvGrpSpPr>
          <p:grpSpPr>
            <a:xfrm>
              <a:off x="6769749" y="1017817"/>
              <a:ext cx="918675" cy="771854"/>
              <a:chOff x="1660850" y="370506"/>
              <a:chExt cx="1101012" cy="771854"/>
            </a:xfrm>
          </p:grpSpPr>
          <p:sp>
            <p:nvSpPr>
              <p:cNvPr id="36" name="액자 35">
                <a:extLst>
                  <a:ext uri="{FF2B5EF4-FFF2-40B4-BE49-F238E27FC236}">
                    <a16:creationId xmlns:a16="http://schemas.microsoft.com/office/drawing/2014/main" id="{C39533C7-7EA5-6CC0-2104-EC85206B9A19}"/>
                  </a:ext>
                </a:extLst>
              </p:cNvPr>
              <p:cNvSpPr/>
              <p:nvPr/>
            </p:nvSpPr>
            <p:spPr>
              <a:xfrm>
                <a:off x="1660850" y="666499"/>
                <a:ext cx="1101012" cy="475861"/>
              </a:xfrm>
              <a:prstGeom prst="frame">
                <a:avLst/>
              </a:prstGeom>
              <a:solidFill>
                <a:srgbClr val="FF0000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BBAE663-6198-8BE6-C21F-FBBC03F123B2}"/>
                  </a:ext>
                </a:extLst>
              </p:cNvPr>
              <p:cNvSpPr txBox="1"/>
              <p:nvPr/>
            </p:nvSpPr>
            <p:spPr>
              <a:xfrm>
                <a:off x="1660850" y="370506"/>
                <a:ext cx="47819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dirty="0">
                    <a:solidFill>
                      <a:srgbClr val="FF0000"/>
                    </a:solidFill>
                  </a:rPr>
                  <a:t>1</a:t>
                </a:r>
                <a:endParaRPr lang="ko-KR" altLang="en-US" dirty="0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142D3937-219E-19FA-CDED-85554355ABF1}"/>
                </a:ext>
              </a:extLst>
            </p:cNvPr>
            <p:cNvGrpSpPr/>
            <p:nvPr/>
          </p:nvGrpSpPr>
          <p:grpSpPr>
            <a:xfrm>
              <a:off x="1361103" y="1789671"/>
              <a:ext cx="918675" cy="771854"/>
              <a:chOff x="1660850" y="370506"/>
              <a:chExt cx="1101012" cy="771854"/>
            </a:xfrm>
          </p:grpSpPr>
          <p:sp>
            <p:nvSpPr>
              <p:cNvPr id="34" name="액자 33">
                <a:extLst>
                  <a:ext uri="{FF2B5EF4-FFF2-40B4-BE49-F238E27FC236}">
                    <a16:creationId xmlns:a16="http://schemas.microsoft.com/office/drawing/2014/main" id="{4EB6352D-8A7B-90C4-2F18-9FBA48DEB2AC}"/>
                  </a:ext>
                </a:extLst>
              </p:cNvPr>
              <p:cNvSpPr/>
              <p:nvPr/>
            </p:nvSpPr>
            <p:spPr>
              <a:xfrm>
                <a:off x="1660850" y="666499"/>
                <a:ext cx="1101012" cy="475861"/>
              </a:xfrm>
              <a:prstGeom prst="frame">
                <a:avLst/>
              </a:prstGeom>
              <a:solidFill>
                <a:srgbClr val="FF0000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7FCE87A-2A7A-4601-06D9-3B50FE482637}"/>
                  </a:ext>
                </a:extLst>
              </p:cNvPr>
              <p:cNvSpPr txBox="1"/>
              <p:nvPr/>
            </p:nvSpPr>
            <p:spPr>
              <a:xfrm>
                <a:off x="1660850" y="370506"/>
                <a:ext cx="47819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dirty="0">
                    <a:solidFill>
                      <a:srgbClr val="FF0000"/>
                    </a:solidFill>
                  </a:rPr>
                  <a:t>2</a:t>
                </a:r>
                <a:endParaRPr lang="ko-KR" altLang="en-US" dirty="0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65999BB7-CD09-F895-64F2-F3ACA0AA5614}"/>
                </a:ext>
              </a:extLst>
            </p:cNvPr>
            <p:cNvGrpSpPr/>
            <p:nvPr/>
          </p:nvGrpSpPr>
          <p:grpSpPr>
            <a:xfrm>
              <a:off x="2497222" y="4768999"/>
              <a:ext cx="3086490" cy="771854"/>
              <a:chOff x="1660850" y="370506"/>
              <a:chExt cx="1101012" cy="771854"/>
            </a:xfrm>
          </p:grpSpPr>
          <p:sp>
            <p:nvSpPr>
              <p:cNvPr id="32" name="액자 31">
                <a:extLst>
                  <a:ext uri="{FF2B5EF4-FFF2-40B4-BE49-F238E27FC236}">
                    <a16:creationId xmlns:a16="http://schemas.microsoft.com/office/drawing/2014/main" id="{AF7AF240-062D-3125-4458-5B3402C5354D}"/>
                  </a:ext>
                </a:extLst>
              </p:cNvPr>
              <p:cNvSpPr/>
              <p:nvPr/>
            </p:nvSpPr>
            <p:spPr>
              <a:xfrm>
                <a:off x="1660850" y="666499"/>
                <a:ext cx="1101012" cy="475861"/>
              </a:xfrm>
              <a:prstGeom prst="frame">
                <a:avLst/>
              </a:prstGeom>
              <a:solidFill>
                <a:srgbClr val="FF0000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0402C3C-719E-E80A-4840-C1F1E71957E0}"/>
                  </a:ext>
                </a:extLst>
              </p:cNvPr>
              <p:cNvSpPr txBox="1"/>
              <p:nvPr/>
            </p:nvSpPr>
            <p:spPr>
              <a:xfrm>
                <a:off x="1660850" y="370506"/>
                <a:ext cx="47819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dirty="0">
                    <a:solidFill>
                      <a:srgbClr val="FF0000"/>
                    </a:solidFill>
                  </a:rPr>
                  <a:t>3</a:t>
                </a:r>
                <a:endParaRPr lang="ko-KR" altLang="en-US" dirty="0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A8751A07-B28F-9614-DA1A-ED4E4777190B}"/>
                </a:ext>
              </a:extLst>
            </p:cNvPr>
            <p:cNvGrpSpPr/>
            <p:nvPr/>
          </p:nvGrpSpPr>
          <p:grpSpPr>
            <a:xfrm>
              <a:off x="2098222" y="2517698"/>
              <a:ext cx="918675" cy="771854"/>
              <a:chOff x="1660850" y="370506"/>
              <a:chExt cx="1101012" cy="771854"/>
            </a:xfrm>
          </p:grpSpPr>
          <p:sp>
            <p:nvSpPr>
              <p:cNvPr id="30" name="액자 29">
                <a:extLst>
                  <a:ext uri="{FF2B5EF4-FFF2-40B4-BE49-F238E27FC236}">
                    <a16:creationId xmlns:a16="http://schemas.microsoft.com/office/drawing/2014/main" id="{9741372F-9246-384E-DDBE-9C279F11993F}"/>
                  </a:ext>
                </a:extLst>
              </p:cNvPr>
              <p:cNvSpPr/>
              <p:nvPr/>
            </p:nvSpPr>
            <p:spPr>
              <a:xfrm>
                <a:off x="1660850" y="666499"/>
                <a:ext cx="1101012" cy="475861"/>
              </a:xfrm>
              <a:prstGeom prst="frame">
                <a:avLst/>
              </a:prstGeom>
              <a:solidFill>
                <a:srgbClr val="FF0000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44D9FFB-3CBD-0338-8371-E0C254E4FD09}"/>
                  </a:ext>
                </a:extLst>
              </p:cNvPr>
              <p:cNvSpPr txBox="1"/>
              <p:nvPr/>
            </p:nvSpPr>
            <p:spPr>
              <a:xfrm>
                <a:off x="1660850" y="370506"/>
                <a:ext cx="47819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dirty="0">
                    <a:solidFill>
                      <a:srgbClr val="FF0000"/>
                    </a:solidFill>
                  </a:rPr>
                  <a:t>4</a:t>
                </a:r>
                <a:endParaRPr lang="ko-KR" altLang="en-US" dirty="0">
                  <a:solidFill>
                    <a:srgbClr val="FF0000"/>
                  </a:solidFill>
                </a:endParaRPr>
              </a:p>
            </p:txBody>
          </p:sp>
        </p:grpSp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58C93C8F-ACEA-DFE9-5772-DF963BF5C58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707006" y="1017818"/>
              <a:ext cx="418267" cy="1294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356573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24D843E-338D-6372-6554-8216C864659B}"/>
              </a:ext>
            </a:extLst>
          </p:cNvPr>
          <p:cNvSpPr/>
          <p:nvPr/>
        </p:nvSpPr>
        <p:spPr>
          <a:xfrm>
            <a:off x="1056187" y="742949"/>
            <a:ext cx="4096836" cy="10001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D14F7A-A664-AC89-D576-EF67F9D69FEE}"/>
              </a:ext>
            </a:extLst>
          </p:cNvPr>
          <p:cNvSpPr txBox="1"/>
          <p:nvPr/>
        </p:nvSpPr>
        <p:spPr>
          <a:xfrm>
            <a:off x="1186112" y="315872"/>
            <a:ext cx="155376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b="1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스토리보드</a:t>
            </a:r>
            <a:endParaRPr lang="en-US" altLang="ko-KR" sz="2000" b="1" dirty="0"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pic>
        <p:nvPicPr>
          <p:cNvPr id="15" name="그림 14" descr="텍스트, 표지판, 클립아트이(가) 표시된 사진&#10;&#10;자동 생성된 설명">
            <a:extLst>
              <a:ext uri="{FF2B5EF4-FFF2-40B4-BE49-F238E27FC236}">
                <a16:creationId xmlns:a16="http://schemas.microsoft.com/office/drawing/2014/main" id="{D910CFE2-55EF-03DF-96AD-0ABC122508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905" y="176515"/>
            <a:ext cx="666446" cy="666446"/>
          </a:xfrm>
          <a:prstGeom prst="rect">
            <a:avLst/>
          </a:prstGeom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9EB82E01-E50E-8C80-0EBE-645ADC1F23A2}"/>
              </a:ext>
            </a:extLst>
          </p:cNvPr>
          <p:cNvGrpSpPr/>
          <p:nvPr/>
        </p:nvGrpSpPr>
        <p:grpSpPr>
          <a:xfrm>
            <a:off x="10672861" y="6360161"/>
            <a:ext cx="1429314" cy="386252"/>
            <a:chOff x="10672861" y="6360161"/>
            <a:chExt cx="1429314" cy="38625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047008E-3120-F584-041B-A365902285ED}"/>
                </a:ext>
              </a:extLst>
            </p:cNvPr>
            <p:cNvSpPr txBox="1"/>
            <p:nvPr/>
          </p:nvSpPr>
          <p:spPr>
            <a:xfrm>
              <a:off x="11803695" y="6438636"/>
              <a:ext cx="29848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5</a:t>
              </a:r>
              <a:endParaRPr lang="ko-KR" altLang="en-US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pic>
          <p:nvPicPr>
            <p:cNvPr id="26" name="그림 25" descr="텍스트, 클립아트, 식탁용기구, 접시이(가) 표시된 사진&#10;&#10;자동 생성된 설명">
              <a:extLst>
                <a:ext uri="{FF2B5EF4-FFF2-40B4-BE49-F238E27FC236}">
                  <a16:creationId xmlns:a16="http://schemas.microsoft.com/office/drawing/2014/main" id="{B50F7B64-16BF-B4D1-AC8B-13573FCCAA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2861" y="6360161"/>
              <a:ext cx="1130834" cy="386252"/>
            </a:xfrm>
            <a:prstGeom prst="rect">
              <a:avLst/>
            </a:prstGeom>
          </p:spPr>
        </p:pic>
      </p:grpSp>
      <p:sp>
        <p:nvSpPr>
          <p:cNvPr id="86" name="TextBox 85">
            <a:extLst>
              <a:ext uri="{FF2B5EF4-FFF2-40B4-BE49-F238E27FC236}">
                <a16:creationId xmlns:a16="http://schemas.microsoft.com/office/drawing/2014/main" id="{DE2DCC43-F0C8-06CE-B33C-ADCF068F5953}"/>
              </a:ext>
            </a:extLst>
          </p:cNvPr>
          <p:cNvSpPr txBox="1"/>
          <p:nvPr/>
        </p:nvSpPr>
        <p:spPr>
          <a:xfrm>
            <a:off x="7810500" y="537392"/>
            <a:ext cx="4219575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endParaRPr lang="en-US" altLang="ko-KR" sz="1600" dirty="0"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  <a:p>
            <a:pPr marL="342900" indent="-342900">
              <a:buAutoNum type="arabicPeriod"/>
            </a:pPr>
            <a:endParaRPr lang="en-US" altLang="ko-KR" sz="1600" dirty="0"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  <a:p>
            <a:pPr marL="342900" indent="-342900">
              <a:buAutoNum type="arabicPeriod"/>
            </a:pPr>
            <a:r>
              <a:rPr lang="ko-KR" altLang="en-US" sz="16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마이페이지를 클릭 시 드롭다운 창이 열리며</a:t>
            </a:r>
            <a:r>
              <a:rPr lang="en-US" altLang="ko-KR" sz="16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, </a:t>
            </a:r>
            <a:r>
              <a:rPr lang="ko-KR" altLang="en-US" sz="16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사용자 정보에 맞는 메뉴 리스트가 나타난다</a:t>
            </a:r>
            <a:endParaRPr lang="en-US" altLang="ko-KR" sz="1600" dirty="0"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  <a:p>
            <a:pPr marL="342900" indent="-342900">
              <a:buAutoNum type="arabicPeriod"/>
            </a:pPr>
            <a:endParaRPr lang="en-US" altLang="ko-KR" sz="600" dirty="0"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  <a:p>
            <a:r>
              <a:rPr lang="en-US" altLang="ko-KR" sz="16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1-1  </a:t>
            </a:r>
            <a:r>
              <a:rPr lang="ko-KR" altLang="en-US" sz="16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나의 활동 클릭 시 사용자가 작성한 게시물</a:t>
            </a:r>
            <a:r>
              <a:rPr lang="en-US" altLang="ko-KR" sz="16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,  </a:t>
            </a:r>
          </a:p>
          <a:p>
            <a:r>
              <a:rPr lang="en-US" altLang="ko-KR" sz="16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       </a:t>
            </a:r>
            <a:r>
              <a:rPr lang="ko-KR" altLang="en-US" sz="16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댓글 조회 가능</a:t>
            </a:r>
            <a:endParaRPr lang="en-US" altLang="ko-KR" sz="1600" dirty="0"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  <a:p>
            <a:pPr marL="342900" indent="-342900">
              <a:buAutoNum type="arabicPeriod"/>
            </a:pPr>
            <a:endParaRPr lang="en-US" altLang="ko-KR" sz="600" dirty="0"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  <a:p>
            <a:r>
              <a:rPr lang="en-US" altLang="ko-KR" sz="16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1-2  </a:t>
            </a:r>
            <a:r>
              <a:rPr lang="ko-KR" altLang="en-US" sz="1600" dirty="0" err="1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쪽지함</a:t>
            </a:r>
            <a:r>
              <a:rPr lang="ko-KR" altLang="en-US" sz="16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 클릭 시 받은 쪽지 조회 가능</a:t>
            </a:r>
            <a:endParaRPr lang="en-US" altLang="ko-KR" sz="1600" dirty="0"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  <a:p>
            <a:pPr marL="342900" indent="-342900">
              <a:buAutoNum type="arabicPeriod"/>
            </a:pPr>
            <a:endParaRPr lang="en-US" altLang="ko-KR" sz="600" dirty="0"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  <a:p>
            <a:r>
              <a:rPr lang="en-US" altLang="ko-KR" sz="16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1-3  </a:t>
            </a:r>
            <a:r>
              <a:rPr lang="ko-KR" altLang="en-US" sz="16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회원정보 수정 클릭 시 개인정보 수정 및 회원 </a:t>
            </a:r>
            <a:endParaRPr lang="en-US" altLang="ko-KR" sz="1600" dirty="0"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  <a:p>
            <a:r>
              <a:rPr lang="en-US" altLang="ko-KR" sz="16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       </a:t>
            </a:r>
            <a:r>
              <a:rPr lang="ko-KR" altLang="en-US" sz="16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스펙 업데이트 가능</a:t>
            </a:r>
            <a:endParaRPr lang="en-US" altLang="ko-KR" sz="1600" dirty="0"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  <a:p>
            <a:pPr marL="342900" indent="-342900">
              <a:buAutoNum type="arabicPeriod"/>
            </a:pPr>
            <a:endParaRPr lang="en-US" altLang="ko-KR" sz="600" dirty="0"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  <a:p>
            <a:r>
              <a:rPr lang="en-US" altLang="ko-KR" sz="16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1-4  </a:t>
            </a:r>
            <a:r>
              <a:rPr lang="ko-KR" altLang="en-US" sz="16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내 개발 </a:t>
            </a:r>
            <a:r>
              <a:rPr lang="ko-KR" altLang="en-US" sz="1600" dirty="0" err="1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티어</a:t>
            </a:r>
            <a:r>
              <a:rPr lang="en-US" altLang="ko-KR" sz="16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-</a:t>
            </a:r>
            <a:r>
              <a:rPr lang="ko-KR" altLang="en-US" sz="16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기업 보기 클릭 시 내가 입력한 </a:t>
            </a:r>
            <a:endParaRPr lang="en-US" altLang="ko-KR" sz="1600" dirty="0"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  <a:p>
            <a:r>
              <a:rPr lang="en-US" altLang="ko-KR" sz="16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        </a:t>
            </a:r>
            <a:r>
              <a:rPr lang="ko-KR" altLang="en-US" sz="16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스펙에 맞는 기업이 출력 됨</a:t>
            </a:r>
            <a:endParaRPr lang="en-US" altLang="ko-KR" sz="1600" dirty="0"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  <a:p>
            <a:pPr marL="342900" indent="-342900">
              <a:buAutoNum type="arabicPeriod"/>
            </a:pPr>
            <a:endParaRPr lang="en-US" altLang="ko-KR" sz="600" dirty="0"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  <a:p>
            <a:r>
              <a:rPr lang="en-US" altLang="ko-KR" sz="16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1-5  </a:t>
            </a:r>
            <a:r>
              <a:rPr lang="ko-KR" altLang="en-US" sz="16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게시물 북마크 클릭 시 내가 북마크에 추가한 </a:t>
            </a:r>
            <a:endParaRPr lang="en-US" altLang="ko-KR" sz="1600" dirty="0"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  <a:p>
            <a:r>
              <a:rPr lang="en-US" altLang="ko-KR" sz="16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       </a:t>
            </a:r>
            <a:r>
              <a:rPr lang="ko-KR" altLang="en-US" sz="16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게시물 내역을 확인 가능</a:t>
            </a:r>
            <a:endParaRPr lang="en-US" altLang="ko-KR" sz="1600" dirty="0"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  <a:p>
            <a:endParaRPr lang="en-US" altLang="ko-KR" sz="600" dirty="0"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  <a:p>
            <a:r>
              <a:rPr lang="en-US" altLang="ko-KR" sz="16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1-6  </a:t>
            </a:r>
            <a:r>
              <a:rPr lang="ko-KR" altLang="en-US" sz="16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일정관리 클릭 시 일정관리 페이지로 이동하</a:t>
            </a:r>
            <a:endParaRPr lang="en-US" altLang="ko-KR" sz="1600" dirty="0"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  <a:p>
            <a:r>
              <a:rPr lang="en-US" altLang="ko-KR" sz="16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        </a:t>
            </a:r>
            <a:r>
              <a:rPr lang="ko-KR" altLang="en-US" sz="16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며 일정 관리 가능</a:t>
            </a:r>
          </a:p>
          <a:p>
            <a:endParaRPr lang="ko-KR" altLang="en-US" sz="1600" dirty="0"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  <a:p>
            <a:endParaRPr lang="en-US" altLang="ko-KR" sz="1600" dirty="0"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133B9DC-D298-19C5-F308-ED54899EFA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128" y="1074157"/>
            <a:ext cx="7352019" cy="5364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9615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24D843E-338D-6372-6554-8216C864659B}"/>
              </a:ext>
            </a:extLst>
          </p:cNvPr>
          <p:cNvSpPr/>
          <p:nvPr/>
        </p:nvSpPr>
        <p:spPr>
          <a:xfrm>
            <a:off x="1056187" y="742949"/>
            <a:ext cx="4096836" cy="10001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D14F7A-A664-AC89-D576-EF67F9D69FEE}"/>
              </a:ext>
            </a:extLst>
          </p:cNvPr>
          <p:cNvSpPr txBox="1"/>
          <p:nvPr/>
        </p:nvSpPr>
        <p:spPr>
          <a:xfrm>
            <a:off x="1186112" y="315872"/>
            <a:ext cx="155376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b="1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스토리보드</a:t>
            </a:r>
            <a:endParaRPr lang="en-US" altLang="ko-KR" sz="2000" b="1" dirty="0"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pic>
        <p:nvPicPr>
          <p:cNvPr id="15" name="그림 14" descr="텍스트, 표지판, 클립아트이(가) 표시된 사진&#10;&#10;자동 생성된 설명">
            <a:extLst>
              <a:ext uri="{FF2B5EF4-FFF2-40B4-BE49-F238E27FC236}">
                <a16:creationId xmlns:a16="http://schemas.microsoft.com/office/drawing/2014/main" id="{D910CFE2-55EF-03DF-96AD-0ABC122508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905" y="176515"/>
            <a:ext cx="666446" cy="666446"/>
          </a:xfrm>
          <a:prstGeom prst="rect">
            <a:avLst/>
          </a:prstGeom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9EB82E01-E50E-8C80-0EBE-645ADC1F23A2}"/>
              </a:ext>
            </a:extLst>
          </p:cNvPr>
          <p:cNvGrpSpPr/>
          <p:nvPr/>
        </p:nvGrpSpPr>
        <p:grpSpPr>
          <a:xfrm>
            <a:off x="10672861" y="6360161"/>
            <a:ext cx="1429314" cy="386252"/>
            <a:chOff x="10672861" y="6360161"/>
            <a:chExt cx="1429314" cy="38625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047008E-3120-F584-041B-A365902285ED}"/>
                </a:ext>
              </a:extLst>
            </p:cNvPr>
            <p:cNvSpPr txBox="1"/>
            <p:nvPr/>
          </p:nvSpPr>
          <p:spPr>
            <a:xfrm>
              <a:off x="11803695" y="6438636"/>
              <a:ext cx="29848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5</a:t>
              </a:r>
              <a:endParaRPr lang="ko-KR" altLang="en-US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pic>
          <p:nvPicPr>
            <p:cNvPr id="26" name="그림 25" descr="텍스트, 클립아트, 식탁용기구, 접시이(가) 표시된 사진&#10;&#10;자동 생성된 설명">
              <a:extLst>
                <a:ext uri="{FF2B5EF4-FFF2-40B4-BE49-F238E27FC236}">
                  <a16:creationId xmlns:a16="http://schemas.microsoft.com/office/drawing/2014/main" id="{B50F7B64-16BF-B4D1-AC8B-13573FCCAA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2861" y="6360161"/>
              <a:ext cx="1130834" cy="386252"/>
            </a:xfrm>
            <a:prstGeom prst="rect">
              <a:avLst/>
            </a:prstGeom>
          </p:spPr>
        </p:pic>
      </p:grpSp>
      <p:sp>
        <p:nvSpPr>
          <p:cNvPr id="86" name="TextBox 85">
            <a:extLst>
              <a:ext uri="{FF2B5EF4-FFF2-40B4-BE49-F238E27FC236}">
                <a16:creationId xmlns:a16="http://schemas.microsoft.com/office/drawing/2014/main" id="{DE2DCC43-F0C8-06CE-B33C-ADCF068F5953}"/>
              </a:ext>
            </a:extLst>
          </p:cNvPr>
          <p:cNvSpPr txBox="1"/>
          <p:nvPr/>
        </p:nvSpPr>
        <p:spPr>
          <a:xfrm>
            <a:off x="7810500" y="537392"/>
            <a:ext cx="4219575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endParaRPr lang="en-US" altLang="ko-KR" sz="1600" dirty="0"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  <a:p>
            <a:r>
              <a:rPr lang="en-US" altLang="ko-KR" sz="16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0.     </a:t>
            </a:r>
            <a:r>
              <a:rPr lang="ko-KR" altLang="en-US" sz="16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글 쓰기 버튼  클릭 시 글쓰기 화면으로 이동</a:t>
            </a:r>
            <a:endParaRPr lang="en-US" altLang="ko-KR" sz="1600" dirty="0"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  <a:p>
            <a:endParaRPr lang="en-US" altLang="ko-KR" sz="1600" dirty="0"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  <a:p>
            <a:pPr marL="342900" indent="-342900">
              <a:buAutoNum type="arabicPeriod"/>
            </a:pPr>
            <a:r>
              <a:rPr lang="ko-KR" altLang="en-US" sz="16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말 머리를 </a:t>
            </a:r>
            <a:r>
              <a:rPr lang="ko-KR" altLang="en-US" sz="1600" dirty="0" err="1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셀렉트</a:t>
            </a:r>
            <a:r>
              <a:rPr lang="ko-KR" altLang="en-US" sz="16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 박스 통해서 선택한다</a:t>
            </a:r>
            <a:br>
              <a:rPr lang="en-US" altLang="ko-KR" sz="16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</a:br>
            <a:r>
              <a:rPr lang="en-US" altLang="ko-KR" sz="16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(</a:t>
            </a:r>
            <a:r>
              <a:rPr lang="ko-KR" altLang="en-US" sz="16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말 머리로 검색 시 결과를 해당 말 머리에 한정</a:t>
            </a:r>
            <a:r>
              <a:rPr lang="en-US" altLang="ko-KR" sz="16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)</a:t>
            </a:r>
            <a:br>
              <a:rPr lang="en-US" altLang="ko-KR" sz="16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</a:br>
            <a:br>
              <a:rPr lang="en-US" altLang="ko-KR" sz="16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</a:br>
            <a:r>
              <a:rPr lang="en-US" altLang="ko-KR" sz="16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1-1. </a:t>
            </a:r>
            <a:r>
              <a:rPr lang="ko-KR" altLang="en-US" sz="16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프로젝트모집 게시판에서는 말머리로 지역 선택할 수 있도록 함 </a:t>
            </a:r>
            <a:r>
              <a:rPr lang="en-US" altLang="ko-KR" sz="16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(</a:t>
            </a:r>
            <a:r>
              <a:rPr lang="ko-KR" altLang="en-US" sz="16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서울</a:t>
            </a:r>
            <a:r>
              <a:rPr lang="en-US" altLang="ko-KR" sz="16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, </a:t>
            </a:r>
            <a:r>
              <a:rPr lang="ko-KR" altLang="en-US" sz="16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경기</a:t>
            </a:r>
            <a:r>
              <a:rPr lang="en-US" altLang="ko-KR" sz="16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 </a:t>
            </a:r>
            <a:r>
              <a:rPr lang="ko-KR" altLang="en-US" sz="16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등</a:t>
            </a:r>
            <a:r>
              <a:rPr lang="en-US" altLang="ko-KR" sz="16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)</a:t>
            </a:r>
          </a:p>
          <a:p>
            <a:pPr marL="342900" indent="-342900">
              <a:buAutoNum type="arabicPeriod"/>
            </a:pPr>
            <a:endParaRPr lang="en-US" altLang="ko-KR" sz="1600" dirty="0"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  <a:p>
            <a:pPr marL="342900" indent="-342900">
              <a:buAutoNum type="arabicPeriod"/>
            </a:pPr>
            <a:r>
              <a:rPr lang="ko-KR" altLang="en-US" sz="16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작성자가 입력할 텍스트를 코드 형태로 보이게 하고 싶을 시 소스코드 버튼 클릭 후 소스코드 란에 작성 하게 할 것 </a:t>
            </a:r>
            <a:endParaRPr lang="en-US" altLang="ko-KR" sz="1600" dirty="0"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  <a:p>
            <a:pPr marL="342900" indent="-342900">
              <a:buAutoNum type="arabicPeriod"/>
            </a:pPr>
            <a:endParaRPr lang="en-US" altLang="ko-KR" sz="1600" dirty="0"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  <a:p>
            <a:pPr marL="342900" indent="-342900">
              <a:buAutoNum type="arabicPeriod"/>
            </a:pPr>
            <a:r>
              <a:rPr lang="ko-KR" altLang="en-US" sz="16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지도 버튼 클릭 시 지도</a:t>
            </a:r>
            <a:r>
              <a:rPr lang="en-US" altLang="ko-KR" sz="16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API </a:t>
            </a:r>
            <a:r>
              <a:rPr lang="ko-KR" altLang="en-US" sz="16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사용하여 위치를 표기할 수 있다 </a:t>
            </a:r>
            <a:r>
              <a:rPr lang="en-US" altLang="ko-KR" sz="16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(</a:t>
            </a:r>
            <a:r>
              <a:rPr lang="ko-KR" altLang="en-US" sz="16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프로젝트 인원 모집이나</a:t>
            </a:r>
            <a:r>
              <a:rPr lang="en-US" altLang="ko-KR" sz="16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, </a:t>
            </a:r>
            <a:r>
              <a:rPr lang="ko-KR" altLang="en-US" sz="16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미팅 장소 등 표시 할 수 있도록</a:t>
            </a:r>
            <a:r>
              <a:rPr lang="en-US" altLang="ko-KR" sz="16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)</a:t>
            </a:r>
          </a:p>
          <a:p>
            <a:pPr marL="342900" indent="-342900">
              <a:buAutoNum type="arabicPeriod"/>
            </a:pPr>
            <a:endParaRPr lang="en-US" altLang="ko-KR" sz="1600" dirty="0"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  <a:p>
            <a:pPr marL="342900" indent="-342900">
              <a:buAutoNum type="arabicPeriod"/>
            </a:pPr>
            <a:r>
              <a:rPr lang="ko-KR" altLang="en-US" sz="16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클릭 시 첨부파일 업로드 가능</a:t>
            </a:r>
            <a:endParaRPr lang="en-US" altLang="ko-KR" sz="1600" dirty="0"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  <a:p>
            <a:pPr marL="342900" indent="-342900">
              <a:buAutoNum type="arabicPeriod"/>
            </a:pPr>
            <a:endParaRPr lang="en-US" altLang="ko-KR" sz="1600" dirty="0"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7BC0DFD1-99C2-FD35-69EF-FAE13645BA01}"/>
              </a:ext>
            </a:extLst>
          </p:cNvPr>
          <p:cNvGrpSpPr/>
          <p:nvPr/>
        </p:nvGrpSpPr>
        <p:grpSpPr>
          <a:xfrm>
            <a:off x="562129" y="1074157"/>
            <a:ext cx="7248372" cy="5286004"/>
            <a:chOff x="291951" y="461218"/>
            <a:chExt cx="8180509" cy="5935564"/>
          </a:xfrm>
        </p:grpSpPr>
        <p:pic>
          <p:nvPicPr>
            <p:cNvPr id="22" name="그림 21" descr="텍스트이(가) 표시된 사진&#10;&#10;자동 생성된 설명">
              <a:extLst>
                <a:ext uri="{FF2B5EF4-FFF2-40B4-BE49-F238E27FC236}">
                  <a16:creationId xmlns:a16="http://schemas.microsoft.com/office/drawing/2014/main" id="{563D8C47-77B0-CF48-E1C6-39244B2B64B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1951" y="461218"/>
              <a:ext cx="8017501" cy="5935564"/>
            </a:xfrm>
            <a:prstGeom prst="rect">
              <a:avLst/>
            </a:prstGeom>
          </p:spPr>
        </p:pic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DC9B55E1-ED29-C92E-782E-70AE3940C5D2}"/>
                </a:ext>
              </a:extLst>
            </p:cNvPr>
            <p:cNvGrpSpPr/>
            <p:nvPr/>
          </p:nvGrpSpPr>
          <p:grpSpPr>
            <a:xfrm>
              <a:off x="5585406" y="1800474"/>
              <a:ext cx="879213" cy="972190"/>
              <a:chOff x="1660850" y="370506"/>
              <a:chExt cx="1101012" cy="771854"/>
            </a:xfrm>
          </p:grpSpPr>
          <p:sp>
            <p:nvSpPr>
              <p:cNvPr id="37" name="액자 36">
                <a:extLst>
                  <a:ext uri="{FF2B5EF4-FFF2-40B4-BE49-F238E27FC236}">
                    <a16:creationId xmlns:a16="http://schemas.microsoft.com/office/drawing/2014/main" id="{DD3A0D93-3BBD-E93F-EEE5-472C933C23F2}"/>
                  </a:ext>
                </a:extLst>
              </p:cNvPr>
              <p:cNvSpPr/>
              <p:nvPr/>
            </p:nvSpPr>
            <p:spPr>
              <a:xfrm>
                <a:off x="1660850" y="666499"/>
                <a:ext cx="1101012" cy="475861"/>
              </a:xfrm>
              <a:prstGeom prst="frame">
                <a:avLst/>
              </a:prstGeom>
              <a:solidFill>
                <a:srgbClr val="FF0000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27813455-F4FE-2169-2D45-1ECA09398D4B}"/>
                  </a:ext>
                </a:extLst>
              </p:cNvPr>
              <p:cNvSpPr txBox="1"/>
              <p:nvPr/>
            </p:nvSpPr>
            <p:spPr>
              <a:xfrm>
                <a:off x="1660850" y="370506"/>
                <a:ext cx="478193" cy="293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dirty="0">
                    <a:solidFill>
                      <a:srgbClr val="FF0000"/>
                    </a:solidFill>
                  </a:rPr>
                  <a:t>1</a:t>
                </a:r>
                <a:endParaRPr lang="ko-KR" altLang="en-US" dirty="0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FC504DCB-C668-5CC9-59E2-FA21385E8798}"/>
                </a:ext>
              </a:extLst>
            </p:cNvPr>
            <p:cNvGrpSpPr/>
            <p:nvPr/>
          </p:nvGrpSpPr>
          <p:grpSpPr>
            <a:xfrm>
              <a:off x="6613979" y="2606238"/>
              <a:ext cx="1852815" cy="599372"/>
              <a:chOff x="1660850" y="666499"/>
              <a:chExt cx="1579205" cy="475861"/>
            </a:xfrm>
          </p:grpSpPr>
          <p:sp>
            <p:nvSpPr>
              <p:cNvPr id="35" name="액자 34">
                <a:extLst>
                  <a:ext uri="{FF2B5EF4-FFF2-40B4-BE49-F238E27FC236}">
                    <a16:creationId xmlns:a16="http://schemas.microsoft.com/office/drawing/2014/main" id="{616D9342-E6B2-9779-4B56-779938F88873}"/>
                  </a:ext>
                </a:extLst>
              </p:cNvPr>
              <p:cNvSpPr/>
              <p:nvPr/>
            </p:nvSpPr>
            <p:spPr>
              <a:xfrm>
                <a:off x="1660850" y="666499"/>
                <a:ext cx="1101012" cy="475861"/>
              </a:xfrm>
              <a:prstGeom prst="frame">
                <a:avLst/>
              </a:prstGeom>
              <a:solidFill>
                <a:srgbClr val="FF0000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ABF3C56-07F3-0031-B447-602BB2F593AB}"/>
                  </a:ext>
                </a:extLst>
              </p:cNvPr>
              <p:cNvSpPr txBox="1"/>
              <p:nvPr/>
            </p:nvSpPr>
            <p:spPr>
              <a:xfrm>
                <a:off x="2761862" y="666499"/>
                <a:ext cx="478193" cy="293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dirty="0">
                    <a:solidFill>
                      <a:srgbClr val="FF0000"/>
                    </a:solidFill>
                  </a:rPr>
                  <a:t>2</a:t>
                </a:r>
                <a:endParaRPr lang="ko-KR" altLang="en-US" dirty="0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AA717322-1B11-5F6C-7679-BE7BACAC921B}"/>
                </a:ext>
              </a:extLst>
            </p:cNvPr>
            <p:cNvGrpSpPr/>
            <p:nvPr/>
          </p:nvGrpSpPr>
          <p:grpSpPr>
            <a:xfrm>
              <a:off x="6619645" y="2088336"/>
              <a:ext cx="1852815" cy="599372"/>
              <a:chOff x="1660850" y="666499"/>
              <a:chExt cx="1579205" cy="475861"/>
            </a:xfrm>
          </p:grpSpPr>
          <p:sp>
            <p:nvSpPr>
              <p:cNvPr id="33" name="액자 32">
                <a:extLst>
                  <a:ext uri="{FF2B5EF4-FFF2-40B4-BE49-F238E27FC236}">
                    <a16:creationId xmlns:a16="http://schemas.microsoft.com/office/drawing/2014/main" id="{EFCB7050-1AD8-92EB-BF77-1D2211EDD191}"/>
                  </a:ext>
                </a:extLst>
              </p:cNvPr>
              <p:cNvSpPr/>
              <p:nvPr/>
            </p:nvSpPr>
            <p:spPr>
              <a:xfrm>
                <a:off x="1660850" y="666499"/>
                <a:ext cx="1101012" cy="475861"/>
              </a:xfrm>
              <a:prstGeom prst="frame">
                <a:avLst/>
              </a:prstGeom>
              <a:solidFill>
                <a:srgbClr val="FF0000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6248E51-7D20-2D5A-D5BD-5AF6C3C0B362}"/>
                  </a:ext>
                </a:extLst>
              </p:cNvPr>
              <p:cNvSpPr txBox="1"/>
              <p:nvPr/>
            </p:nvSpPr>
            <p:spPr>
              <a:xfrm>
                <a:off x="2761862" y="666499"/>
                <a:ext cx="478193" cy="293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dirty="0">
                    <a:solidFill>
                      <a:srgbClr val="FF0000"/>
                    </a:solidFill>
                  </a:rPr>
                  <a:t>3</a:t>
                </a:r>
                <a:endParaRPr lang="ko-KR" altLang="en-US" dirty="0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DCA8D75F-72DE-DAD3-1A10-9F52C848C7C1}"/>
                </a:ext>
              </a:extLst>
            </p:cNvPr>
            <p:cNvGrpSpPr/>
            <p:nvPr/>
          </p:nvGrpSpPr>
          <p:grpSpPr>
            <a:xfrm>
              <a:off x="567828" y="2621235"/>
              <a:ext cx="1852815" cy="599372"/>
              <a:chOff x="1660850" y="666499"/>
              <a:chExt cx="1579205" cy="475861"/>
            </a:xfrm>
          </p:grpSpPr>
          <p:sp>
            <p:nvSpPr>
              <p:cNvPr id="31" name="액자 30">
                <a:extLst>
                  <a:ext uri="{FF2B5EF4-FFF2-40B4-BE49-F238E27FC236}">
                    <a16:creationId xmlns:a16="http://schemas.microsoft.com/office/drawing/2014/main" id="{076CAF5D-DF90-4C4F-9418-2499561014F9}"/>
                  </a:ext>
                </a:extLst>
              </p:cNvPr>
              <p:cNvSpPr/>
              <p:nvPr/>
            </p:nvSpPr>
            <p:spPr>
              <a:xfrm>
                <a:off x="1660850" y="666499"/>
                <a:ext cx="1101012" cy="475861"/>
              </a:xfrm>
              <a:prstGeom prst="frame">
                <a:avLst/>
              </a:prstGeom>
              <a:solidFill>
                <a:srgbClr val="FF0000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76D7A054-D664-A166-466B-286A481E68BE}"/>
                  </a:ext>
                </a:extLst>
              </p:cNvPr>
              <p:cNvSpPr txBox="1"/>
              <p:nvPr/>
            </p:nvSpPr>
            <p:spPr>
              <a:xfrm>
                <a:off x="2761862" y="666499"/>
                <a:ext cx="478193" cy="293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dirty="0">
                    <a:solidFill>
                      <a:srgbClr val="FF0000"/>
                    </a:solidFill>
                  </a:rPr>
                  <a:t>4</a:t>
                </a:r>
                <a:endParaRPr lang="ko-KR" altLang="en-US" dirty="0">
                  <a:solidFill>
                    <a:srgbClr val="FF0000"/>
                  </a:solidFill>
                </a:endParaRPr>
              </a:p>
            </p:txBody>
          </p:sp>
        </p:grpSp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8D1776F8-56BC-BB83-D6A1-CEF6009058F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716336" y="1057542"/>
              <a:ext cx="335982" cy="1039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427305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24D843E-338D-6372-6554-8216C864659B}"/>
              </a:ext>
            </a:extLst>
          </p:cNvPr>
          <p:cNvSpPr/>
          <p:nvPr/>
        </p:nvSpPr>
        <p:spPr>
          <a:xfrm>
            <a:off x="1056187" y="742949"/>
            <a:ext cx="4096836" cy="10001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D14F7A-A664-AC89-D576-EF67F9D69FEE}"/>
              </a:ext>
            </a:extLst>
          </p:cNvPr>
          <p:cNvSpPr txBox="1"/>
          <p:nvPr/>
        </p:nvSpPr>
        <p:spPr>
          <a:xfrm>
            <a:off x="1186112" y="315872"/>
            <a:ext cx="155376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b="1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스토리보드</a:t>
            </a:r>
            <a:endParaRPr lang="en-US" altLang="ko-KR" sz="2000" b="1" dirty="0"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pic>
        <p:nvPicPr>
          <p:cNvPr id="15" name="그림 14" descr="텍스트, 표지판, 클립아트이(가) 표시된 사진&#10;&#10;자동 생성된 설명">
            <a:extLst>
              <a:ext uri="{FF2B5EF4-FFF2-40B4-BE49-F238E27FC236}">
                <a16:creationId xmlns:a16="http://schemas.microsoft.com/office/drawing/2014/main" id="{D910CFE2-55EF-03DF-96AD-0ABC122508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905" y="176515"/>
            <a:ext cx="666446" cy="666446"/>
          </a:xfrm>
          <a:prstGeom prst="rect">
            <a:avLst/>
          </a:prstGeom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9EB82E01-E50E-8C80-0EBE-645ADC1F23A2}"/>
              </a:ext>
            </a:extLst>
          </p:cNvPr>
          <p:cNvGrpSpPr/>
          <p:nvPr/>
        </p:nvGrpSpPr>
        <p:grpSpPr>
          <a:xfrm>
            <a:off x="10672861" y="6360161"/>
            <a:ext cx="1429314" cy="386252"/>
            <a:chOff x="10672861" y="6360161"/>
            <a:chExt cx="1429314" cy="38625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047008E-3120-F584-041B-A365902285ED}"/>
                </a:ext>
              </a:extLst>
            </p:cNvPr>
            <p:cNvSpPr txBox="1"/>
            <p:nvPr/>
          </p:nvSpPr>
          <p:spPr>
            <a:xfrm>
              <a:off x="11803695" y="6438636"/>
              <a:ext cx="29848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5</a:t>
              </a:r>
              <a:endParaRPr lang="ko-KR" altLang="en-US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pic>
          <p:nvPicPr>
            <p:cNvPr id="26" name="그림 25" descr="텍스트, 클립아트, 식탁용기구, 접시이(가) 표시된 사진&#10;&#10;자동 생성된 설명">
              <a:extLst>
                <a:ext uri="{FF2B5EF4-FFF2-40B4-BE49-F238E27FC236}">
                  <a16:creationId xmlns:a16="http://schemas.microsoft.com/office/drawing/2014/main" id="{B50F7B64-16BF-B4D1-AC8B-13573FCCAA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2861" y="6360161"/>
              <a:ext cx="1130834" cy="386252"/>
            </a:xfrm>
            <a:prstGeom prst="rect">
              <a:avLst/>
            </a:prstGeom>
          </p:spPr>
        </p:pic>
      </p:grpSp>
      <p:sp>
        <p:nvSpPr>
          <p:cNvPr id="86" name="TextBox 85">
            <a:extLst>
              <a:ext uri="{FF2B5EF4-FFF2-40B4-BE49-F238E27FC236}">
                <a16:creationId xmlns:a16="http://schemas.microsoft.com/office/drawing/2014/main" id="{DE2DCC43-F0C8-06CE-B33C-ADCF068F5953}"/>
              </a:ext>
            </a:extLst>
          </p:cNvPr>
          <p:cNvSpPr txBox="1"/>
          <p:nvPr/>
        </p:nvSpPr>
        <p:spPr>
          <a:xfrm>
            <a:off x="7826902" y="742949"/>
            <a:ext cx="421957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endParaRPr lang="en-US" altLang="ko-KR" sz="1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글 쓰기 페이지에서 지도 버튼을 클릭하면 </a:t>
            </a:r>
            <a:r>
              <a:rPr lang="en-US" altLang="ko-KR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MODAL</a:t>
            </a:r>
            <a:r>
              <a:rPr lang="ko-KR" altLang="en-US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창이 팝업 되며 위치 검색 및 장소를 선택하여 게시물 조회페이지에서 확인할 수 있다</a:t>
            </a:r>
            <a:endParaRPr lang="en-US" altLang="ko-KR" sz="1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342900" indent="-342900">
              <a:buAutoNum type="arabicPeriod"/>
            </a:pPr>
            <a:endParaRPr lang="en-US" altLang="ko-KR" sz="1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015EE5AE-F967-2CEA-CEDB-E73D5B958A85}"/>
              </a:ext>
            </a:extLst>
          </p:cNvPr>
          <p:cNvGrpSpPr/>
          <p:nvPr/>
        </p:nvGrpSpPr>
        <p:grpSpPr>
          <a:xfrm>
            <a:off x="562128" y="1074157"/>
            <a:ext cx="7103938" cy="5286004"/>
            <a:chOff x="284454" y="461218"/>
            <a:chExt cx="8032170" cy="5938244"/>
          </a:xfrm>
        </p:grpSpPr>
        <p:pic>
          <p:nvPicPr>
            <p:cNvPr id="18" name="그림 17" descr="텍스트이(가) 표시된 사진&#10;&#10;자동 생성된 설명">
              <a:extLst>
                <a:ext uri="{FF2B5EF4-FFF2-40B4-BE49-F238E27FC236}">
                  <a16:creationId xmlns:a16="http://schemas.microsoft.com/office/drawing/2014/main" id="{C5571C4D-8BB3-CDC8-6D78-CE0EC939AB9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4454" y="461218"/>
              <a:ext cx="8032170" cy="5938244"/>
            </a:xfrm>
            <a:prstGeom prst="rect">
              <a:avLst/>
            </a:prstGeom>
          </p:spPr>
        </p:pic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806EE754-3CCF-1054-4F41-FC1E508B5B2D}"/>
                </a:ext>
              </a:extLst>
            </p:cNvPr>
            <p:cNvGrpSpPr/>
            <p:nvPr/>
          </p:nvGrpSpPr>
          <p:grpSpPr>
            <a:xfrm>
              <a:off x="3825553" y="1437914"/>
              <a:ext cx="1184987" cy="1202650"/>
              <a:chOff x="1660850" y="370506"/>
              <a:chExt cx="1101012" cy="771854"/>
            </a:xfrm>
          </p:grpSpPr>
          <p:sp>
            <p:nvSpPr>
              <p:cNvPr id="39" name="액자 38">
                <a:extLst>
                  <a:ext uri="{FF2B5EF4-FFF2-40B4-BE49-F238E27FC236}">
                    <a16:creationId xmlns:a16="http://schemas.microsoft.com/office/drawing/2014/main" id="{7CD8C0BB-D3BE-F7B4-88E8-99AA1824374E}"/>
                  </a:ext>
                </a:extLst>
              </p:cNvPr>
              <p:cNvSpPr/>
              <p:nvPr/>
            </p:nvSpPr>
            <p:spPr>
              <a:xfrm>
                <a:off x="1660850" y="666499"/>
                <a:ext cx="1101012" cy="475861"/>
              </a:xfrm>
              <a:prstGeom prst="frame">
                <a:avLst/>
              </a:prstGeom>
              <a:solidFill>
                <a:srgbClr val="FF0000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6230F61-E602-55B9-6679-C79BB94125BF}"/>
                  </a:ext>
                </a:extLst>
              </p:cNvPr>
              <p:cNvSpPr txBox="1"/>
              <p:nvPr/>
            </p:nvSpPr>
            <p:spPr>
              <a:xfrm>
                <a:off x="1660850" y="370506"/>
                <a:ext cx="478193" cy="2370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dirty="0">
                    <a:solidFill>
                      <a:srgbClr val="FF0000"/>
                    </a:solidFill>
                  </a:rPr>
                  <a:t>1</a:t>
                </a:r>
                <a:endParaRPr lang="ko-KR" altLang="en-US" dirty="0">
                  <a:solidFill>
                    <a:srgbClr val="FF0000"/>
                  </a:solidFill>
                </a:endParaRPr>
              </a:p>
            </p:txBody>
          </p:sp>
        </p:grp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3792696B-3535-0354-8C47-B9EB7C0DBF7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716336" y="1057542"/>
              <a:ext cx="335982" cy="1039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601247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24D843E-338D-6372-6554-8216C864659B}"/>
              </a:ext>
            </a:extLst>
          </p:cNvPr>
          <p:cNvSpPr/>
          <p:nvPr/>
        </p:nvSpPr>
        <p:spPr>
          <a:xfrm>
            <a:off x="1056187" y="742949"/>
            <a:ext cx="4096836" cy="10001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D14F7A-A664-AC89-D576-EF67F9D69FEE}"/>
              </a:ext>
            </a:extLst>
          </p:cNvPr>
          <p:cNvSpPr txBox="1"/>
          <p:nvPr/>
        </p:nvSpPr>
        <p:spPr>
          <a:xfrm>
            <a:off x="1186112" y="315872"/>
            <a:ext cx="155376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b="1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스토리보드</a:t>
            </a:r>
            <a:endParaRPr lang="en-US" altLang="ko-KR" sz="2000" b="1" dirty="0"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pic>
        <p:nvPicPr>
          <p:cNvPr id="15" name="그림 14" descr="텍스트, 표지판, 클립아트이(가) 표시된 사진&#10;&#10;자동 생성된 설명">
            <a:extLst>
              <a:ext uri="{FF2B5EF4-FFF2-40B4-BE49-F238E27FC236}">
                <a16:creationId xmlns:a16="http://schemas.microsoft.com/office/drawing/2014/main" id="{D910CFE2-55EF-03DF-96AD-0ABC122508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905" y="176515"/>
            <a:ext cx="666446" cy="666446"/>
          </a:xfrm>
          <a:prstGeom prst="rect">
            <a:avLst/>
          </a:prstGeom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9EB82E01-E50E-8C80-0EBE-645ADC1F23A2}"/>
              </a:ext>
            </a:extLst>
          </p:cNvPr>
          <p:cNvGrpSpPr/>
          <p:nvPr/>
        </p:nvGrpSpPr>
        <p:grpSpPr>
          <a:xfrm>
            <a:off x="10672861" y="6360161"/>
            <a:ext cx="1429314" cy="386252"/>
            <a:chOff x="10672861" y="6360161"/>
            <a:chExt cx="1429314" cy="38625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047008E-3120-F584-041B-A365902285ED}"/>
                </a:ext>
              </a:extLst>
            </p:cNvPr>
            <p:cNvSpPr txBox="1"/>
            <p:nvPr/>
          </p:nvSpPr>
          <p:spPr>
            <a:xfrm>
              <a:off x="11803695" y="6438636"/>
              <a:ext cx="29848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5</a:t>
              </a:r>
              <a:endParaRPr lang="ko-KR" altLang="en-US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pic>
          <p:nvPicPr>
            <p:cNvPr id="26" name="그림 25" descr="텍스트, 클립아트, 식탁용기구, 접시이(가) 표시된 사진&#10;&#10;자동 생성된 설명">
              <a:extLst>
                <a:ext uri="{FF2B5EF4-FFF2-40B4-BE49-F238E27FC236}">
                  <a16:creationId xmlns:a16="http://schemas.microsoft.com/office/drawing/2014/main" id="{B50F7B64-16BF-B4D1-AC8B-13573FCCAA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2861" y="6360161"/>
              <a:ext cx="1130834" cy="386252"/>
            </a:xfrm>
            <a:prstGeom prst="rect">
              <a:avLst/>
            </a:prstGeom>
          </p:spPr>
        </p:pic>
      </p:grpSp>
      <p:sp>
        <p:nvSpPr>
          <p:cNvPr id="86" name="TextBox 85">
            <a:extLst>
              <a:ext uri="{FF2B5EF4-FFF2-40B4-BE49-F238E27FC236}">
                <a16:creationId xmlns:a16="http://schemas.microsoft.com/office/drawing/2014/main" id="{DE2DCC43-F0C8-06CE-B33C-ADCF068F5953}"/>
              </a:ext>
            </a:extLst>
          </p:cNvPr>
          <p:cNvSpPr txBox="1"/>
          <p:nvPr/>
        </p:nvSpPr>
        <p:spPr>
          <a:xfrm>
            <a:off x="7826902" y="742949"/>
            <a:ext cx="4219575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endParaRPr lang="en-US" altLang="ko-KR" sz="1600" dirty="0"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  <a:p>
            <a:pPr marL="342900" indent="-342900">
              <a:buAutoNum type="arabicPeriod"/>
            </a:pPr>
            <a:endParaRPr lang="en-US" altLang="ko-KR" sz="1600" dirty="0"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  <a:p>
            <a:pPr marL="342900" indent="-342900">
              <a:buAutoNum type="arabicPeriod"/>
            </a:pPr>
            <a:r>
              <a:rPr lang="ko-KR" altLang="en-US" sz="16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게시글이 위치한 게시판 이름이 최상단에 위치하고</a:t>
            </a:r>
            <a:r>
              <a:rPr lang="en-US" altLang="ko-KR" sz="16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, </a:t>
            </a:r>
            <a:r>
              <a:rPr lang="ko-KR" altLang="en-US" sz="16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말 머리</a:t>
            </a:r>
            <a:r>
              <a:rPr lang="en-US" altLang="ko-KR" sz="16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(JAVA)</a:t>
            </a:r>
            <a:r>
              <a:rPr lang="ko-KR" altLang="en-US" sz="16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와 글 제목 표기</a:t>
            </a:r>
            <a:endParaRPr lang="en-US" altLang="ko-KR" sz="1600" dirty="0"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  <a:p>
            <a:pPr marL="342900" indent="-342900">
              <a:buAutoNum type="arabicPeriod"/>
            </a:pPr>
            <a:endParaRPr lang="en-US" altLang="ko-KR" sz="1600" dirty="0"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  <a:p>
            <a:pPr marL="342900" indent="-342900">
              <a:buAutoNum type="arabicPeriod"/>
            </a:pPr>
            <a:r>
              <a:rPr lang="ko-KR" altLang="en-US" sz="16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다운로드 버튼 클릭 시 첨부파일 다운로드</a:t>
            </a:r>
            <a:endParaRPr lang="en-US" altLang="ko-KR" sz="1600" dirty="0"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  <a:p>
            <a:pPr marL="342900" indent="-342900">
              <a:buAutoNum type="arabicPeriod"/>
            </a:pPr>
            <a:endParaRPr lang="en-US" altLang="ko-KR" sz="1600" dirty="0"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  <a:p>
            <a:pPr marL="342900" indent="-342900">
              <a:buAutoNum type="arabicPeriod"/>
            </a:pPr>
            <a:endParaRPr lang="en-US" altLang="ko-KR" sz="1600" dirty="0"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  <a:p>
            <a:pPr marL="342900" indent="-342900">
              <a:buAutoNum type="arabicPeriod"/>
            </a:pPr>
            <a:r>
              <a:rPr lang="ko-KR" altLang="en-US" sz="16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북마크 버튼 클릭 시 회원 개개인마다 특정 게시물을 저장 가능하다</a:t>
            </a:r>
            <a:r>
              <a:rPr lang="en-US" altLang="ko-KR" sz="16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. </a:t>
            </a:r>
            <a:r>
              <a:rPr lang="ko-KR" altLang="en-US" sz="16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마이페이지 클릭하여 북마크 한 게시물들을 조회 할 수 있다</a:t>
            </a:r>
            <a:endParaRPr lang="en-US" altLang="ko-KR" sz="1600" dirty="0"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  <a:p>
            <a:pPr marL="342900" indent="-342900">
              <a:buAutoNum type="arabicPeriod"/>
            </a:pPr>
            <a:endParaRPr lang="en-US" altLang="ko-KR" sz="1600" dirty="0"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  <a:p>
            <a:pPr marL="342900" indent="-342900">
              <a:buAutoNum type="arabicPeriod"/>
            </a:pPr>
            <a:r>
              <a:rPr lang="ko-KR" altLang="en-US" sz="16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작성자가 소스코드 형태로 업로드한 코드를 확인 할 수 있음</a:t>
            </a:r>
            <a:endParaRPr lang="en-US" altLang="ko-KR" sz="1600" dirty="0"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  <a:p>
            <a:pPr marL="342900" indent="-342900">
              <a:buAutoNum type="arabicPeriod"/>
            </a:pPr>
            <a:endParaRPr lang="en-US" altLang="ko-KR" sz="1600" dirty="0"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  <a:p>
            <a:pPr marL="342900" indent="-342900">
              <a:buAutoNum type="arabicPeriod"/>
            </a:pPr>
            <a:r>
              <a:rPr lang="ko-KR" altLang="en-US" sz="16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추천 버튼 클릭 시 해당 게시물에 추천 수가 누적된다</a:t>
            </a:r>
            <a:r>
              <a:rPr lang="en-US" altLang="ko-KR" sz="16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. </a:t>
            </a:r>
            <a:r>
              <a:rPr lang="ko-KR" altLang="en-US" sz="16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추천 수가 일정 수치 이상 기록되면 </a:t>
            </a:r>
            <a:r>
              <a:rPr lang="en-US" altLang="ko-KR" sz="16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HOT </a:t>
            </a:r>
            <a:r>
              <a:rPr lang="ko-KR" altLang="en-US" sz="16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게시판에 등록 될 수 있다</a:t>
            </a:r>
            <a:endParaRPr lang="en-US" altLang="ko-KR" sz="1600" dirty="0"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  <a:p>
            <a:endParaRPr lang="en-US" altLang="ko-KR" sz="1600" dirty="0"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  <a:p>
            <a:endParaRPr lang="en-US" altLang="ko-KR" sz="1600" dirty="0"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  <a:p>
            <a:pPr marL="342900" indent="-342900">
              <a:buAutoNum type="arabicPeriod"/>
            </a:pPr>
            <a:endParaRPr lang="en-US" altLang="ko-KR" sz="1600" dirty="0"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19417A5D-4369-1476-C913-032E818350BF}"/>
              </a:ext>
            </a:extLst>
          </p:cNvPr>
          <p:cNvGrpSpPr/>
          <p:nvPr/>
        </p:nvGrpSpPr>
        <p:grpSpPr>
          <a:xfrm>
            <a:off x="562129" y="1074157"/>
            <a:ext cx="7103938" cy="5286004"/>
            <a:chOff x="284454" y="461218"/>
            <a:chExt cx="8032171" cy="5935564"/>
          </a:xfrm>
        </p:grpSpPr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80FEF071-D1AC-1D99-A615-C3425BE4334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4454" y="461218"/>
              <a:ext cx="8032171" cy="5935564"/>
            </a:xfrm>
            <a:prstGeom prst="rect">
              <a:avLst/>
            </a:prstGeom>
          </p:spPr>
        </p:pic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331983AB-8FF2-3CE3-CF2E-3451BA535E36}"/>
                </a:ext>
              </a:extLst>
            </p:cNvPr>
            <p:cNvGrpSpPr/>
            <p:nvPr/>
          </p:nvGrpSpPr>
          <p:grpSpPr>
            <a:xfrm>
              <a:off x="594306" y="1287013"/>
              <a:ext cx="2508404" cy="703711"/>
              <a:chOff x="1660850" y="636553"/>
              <a:chExt cx="1579205" cy="505806"/>
            </a:xfrm>
          </p:grpSpPr>
          <p:sp>
            <p:nvSpPr>
              <p:cNvPr id="48" name="액자 47">
                <a:extLst>
                  <a:ext uri="{FF2B5EF4-FFF2-40B4-BE49-F238E27FC236}">
                    <a16:creationId xmlns:a16="http://schemas.microsoft.com/office/drawing/2014/main" id="{ABDE2859-4D44-69CA-1B0B-F63621E9854D}"/>
                  </a:ext>
                </a:extLst>
              </p:cNvPr>
              <p:cNvSpPr/>
              <p:nvPr/>
            </p:nvSpPr>
            <p:spPr>
              <a:xfrm>
                <a:off x="1660850" y="666498"/>
                <a:ext cx="1101012" cy="475861"/>
              </a:xfrm>
              <a:prstGeom prst="frame">
                <a:avLst/>
              </a:prstGeom>
              <a:solidFill>
                <a:srgbClr val="FF0000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32A1270B-3AD6-A2A3-FB98-86E3F8591EBA}"/>
                  </a:ext>
                </a:extLst>
              </p:cNvPr>
              <p:cNvSpPr txBox="1"/>
              <p:nvPr/>
            </p:nvSpPr>
            <p:spPr>
              <a:xfrm>
                <a:off x="2761862" y="636553"/>
                <a:ext cx="478193" cy="293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dirty="0">
                    <a:solidFill>
                      <a:srgbClr val="FF0000"/>
                    </a:solidFill>
                  </a:rPr>
                  <a:t>1</a:t>
                </a:r>
                <a:endParaRPr lang="ko-KR" altLang="en-US" dirty="0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C856C73B-3532-7AAB-18FE-44C97EACDB63}"/>
                </a:ext>
              </a:extLst>
            </p:cNvPr>
            <p:cNvGrpSpPr/>
            <p:nvPr/>
          </p:nvGrpSpPr>
          <p:grpSpPr>
            <a:xfrm>
              <a:off x="2475528" y="1990724"/>
              <a:ext cx="918675" cy="771854"/>
              <a:chOff x="1660850" y="370506"/>
              <a:chExt cx="1101012" cy="771854"/>
            </a:xfrm>
          </p:grpSpPr>
          <p:sp>
            <p:nvSpPr>
              <p:cNvPr id="46" name="액자 45">
                <a:extLst>
                  <a:ext uri="{FF2B5EF4-FFF2-40B4-BE49-F238E27FC236}">
                    <a16:creationId xmlns:a16="http://schemas.microsoft.com/office/drawing/2014/main" id="{8DC9C70A-C1FF-3AF0-410E-1619751E2602}"/>
                  </a:ext>
                </a:extLst>
              </p:cNvPr>
              <p:cNvSpPr/>
              <p:nvPr/>
            </p:nvSpPr>
            <p:spPr>
              <a:xfrm>
                <a:off x="1660850" y="666499"/>
                <a:ext cx="1101012" cy="475861"/>
              </a:xfrm>
              <a:prstGeom prst="frame">
                <a:avLst/>
              </a:prstGeom>
              <a:solidFill>
                <a:srgbClr val="FF0000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51DEDBC3-6169-5464-29B7-9B3AF4B90011}"/>
                  </a:ext>
                </a:extLst>
              </p:cNvPr>
              <p:cNvSpPr txBox="1"/>
              <p:nvPr/>
            </p:nvSpPr>
            <p:spPr>
              <a:xfrm>
                <a:off x="1660850" y="370506"/>
                <a:ext cx="47819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dirty="0">
                    <a:solidFill>
                      <a:srgbClr val="FF0000"/>
                    </a:solidFill>
                  </a:rPr>
                  <a:t>2</a:t>
                </a:r>
                <a:endParaRPr lang="ko-KR" altLang="en-US" dirty="0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127FF15D-74C7-0685-B97B-1E31F6E1F607}"/>
                </a:ext>
              </a:extLst>
            </p:cNvPr>
            <p:cNvGrpSpPr/>
            <p:nvPr/>
          </p:nvGrpSpPr>
          <p:grpSpPr>
            <a:xfrm>
              <a:off x="5177325" y="2264287"/>
              <a:ext cx="1317675" cy="481696"/>
              <a:chOff x="1660850" y="660664"/>
              <a:chExt cx="1579205" cy="481696"/>
            </a:xfrm>
          </p:grpSpPr>
          <p:sp>
            <p:nvSpPr>
              <p:cNvPr id="44" name="액자 43">
                <a:extLst>
                  <a:ext uri="{FF2B5EF4-FFF2-40B4-BE49-F238E27FC236}">
                    <a16:creationId xmlns:a16="http://schemas.microsoft.com/office/drawing/2014/main" id="{9C3EB542-2D38-390B-8BE8-3971C8750D2B}"/>
                  </a:ext>
                </a:extLst>
              </p:cNvPr>
              <p:cNvSpPr/>
              <p:nvPr/>
            </p:nvSpPr>
            <p:spPr>
              <a:xfrm>
                <a:off x="1660850" y="666499"/>
                <a:ext cx="1101012" cy="475861"/>
              </a:xfrm>
              <a:prstGeom prst="frame">
                <a:avLst/>
              </a:prstGeom>
              <a:solidFill>
                <a:srgbClr val="FF0000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FEC50C02-AB1B-FAC6-A857-CFE0BDA0ED4E}"/>
                  </a:ext>
                </a:extLst>
              </p:cNvPr>
              <p:cNvSpPr txBox="1"/>
              <p:nvPr/>
            </p:nvSpPr>
            <p:spPr>
              <a:xfrm>
                <a:off x="2761862" y="660664"/>
                <a:ext cx="47819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dirty="0">
                    <a:solidFill>
                      <a:srgbClr val="FF0000"/>
                    </a:solidFill>
                  </a:rPr>
                  <a:t>3</a:t>
                </a:r>
                <a:endParaRPr lang="ko-KR" altLang="en-US" dirty="0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7C131903-2271-5312-1D3F-B0C452E2A3B9}"/>
                </a:ext>
              </a:extLst>
            </p:cNvPr>
            <p:cNvGrpSpPr/>
            <p:nvPr/>
          </p:nvGrpSpPr>
          <p:grpSpPr>
            <a:xfrm>
              <a:off x="5376825" y="3301237"/>
              <a:ext cx="918675" cy="771854"/>
              <a:chOff x="1660850" y="370506"/>
              <a:chExt cx="1101012" cy="771854"/>
            </a:xfrm>
          </p:grpSpPr>
          <p:sp>
            <p:nvSpPr>
              <p:cNvPr id="42" name="액자 41">
                <a:extLst>
                  <a:ext uri="{FF2B5EF4-FFF2-40B4-BE49-F238E27FC236}">
                    <a16:creationId xmlns:a16="http://schemas.microsoft.com/office/drawing/2014/main" id="{48C2DA12-7F70-78B5-9C66-432AAF6B964E}"/>
                  </a:ext>
                </a:extLst>
              </p:cNvPr>
              <p:cNvSpPr/>
              <p:nvPr/>
            </p:nvSpPr>
            <p:spPr>
              <a:xfrm>
                <a:off x="1660850" y="666499"/>
                <a:ext cx="1101012" cy="475861"/>
              </a:xfrm>
              <a:prstGeom prst="frame">
                <a:avLst/>
              </a:prstGeom>
              <a:solidFill>
                <a:srgbClr val="FF0000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B6118581-94A7-A6E9-83E3-BDFEB86381C9}"/>
                  </a:ext>
                </a:extLst>
              </p:cNvPr>
              <p:cNvSpPr txBox="1"/>
              <p:nvPr/>
            </p:nvSpPr>
            <p:spPr>
              <a:xfrm>
                <a:off x="1660850" y="370506"/>
                <a:ext cx="47819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dirty="0">
                    <a:solidFill>
                      <a:srgbClr val="FF0000"/>
                    </a:solidFill>
                  </a:rPr>
                  <a:t>4</a:t>
                </a:r>
                <a:endParaRPr lang="ko-KR" altLang="en-US" dirty="0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7D8525E6-E9F6-51F6-7E57-3D88CF0A097F}"/>
                </a:ext>
              </a:extLst>
            </p:cNvPr>
            <p:cNvGrpSpPr/>
            <p:nvPr/>
          </p:nvGrpSpPr>
          <p:grpSpPr>
            <a:xfrm>
              <a:off x="3285153" y="4648200"/>
              <a:ext cx="2091672" cy="1048863"/>
              <a:chOff x="1660850" y="370506"/>
              <a:chExt cx="1101012" cy="771854"/>
            </a:xfrm>
          </p:grpSpPr>
          <p:sp>
            <p:nvSpPr>
              <p:cNvPr id="38" name="액자 37">
                <a:extLst>
                  <a:ext uri="{FF2B5EF4-FFF2-40B4-BE49-F238E27FC236}">
                    <a16:creationId xmlns:a16="http://schemas.microsoft.com/office/drawing/2014/main" id="{8C075E2F-DF4C-5E88-7F0D-DD0B9DEE3BAA}"/>
                  </a:ext>
                </a:extLst>
              </p:cNvPr>
              <p:cNvSpPr/>
              <p:nvPr/>
            </p:nvSpPr>
            <p:spPr>
              <a:xfrm>
                <a:off x="1660850" y="666499"/>
                <a:ext cx="1101012" cy="475861"/>
              </a:xfrm>
              <a:prstGeom prst="frame">
                <a:avLst/>
              </a:prstGeom>
              <a:solidFill>
                <a:srgbClr val="FF0000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3380585-631E-0766-98AB-98B260DA5C1A}"/>
                  </a:ext>
                </a:extLst>
              </p:cNvPr>
              <p:cNvSpPr txBox="1"/>
              <p:nvPr/>
            </p:nvSpPr>
            <p:spPr>
              <a:xfrm>
                <a:off x="1660850" y="370506"/>
                <a:ext cx="478193" cy="27179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dirty="0">
                    <a:solidFill>
                      <a:srgbClr val="FF0000"/>
                    </a:solidFill>
                  </a:rPr>
                  <a:t>5</a:t>
                </a:r>
                <a:endParaRPr lang="ko-KR" altLang="en-US" dirty="0">
                  <a:solidFill>
                    <a:srgbClr val="FF0000"/>
                  </a:solidFill>
                </a:endParaRPr>
              </a:p>
            </p:txBody>
          </p:sp>
        </p:grpSp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FBB547EF-C8E8-C7AF-78CE-8494E5DB913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697674" y="1057542"/>
              <a:ext cx="335982" cy="1039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114343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24D843E-338D-6372-6554-8216C864659B}"/>
              </a:ext>
            </a:extLst>
          </p:cNvPr>
          <p:cNvSpPr/>
          <p:nvPr/>
        </p:nvSpPr>
        <p:spPr>
          <a:xfrm>
            <a:off x="1056187" y="742949"/>
            <a:ext cx="4096836" cy="10001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D14F7A-A664-AC89-D576-EF67F9D69FEE}"/>
              </a:ext>
            </a:extLst>
          </p:cNvPr>
          <p:cNvSpPr txBox="1"/>
          <p:nvPr/>
        </p:nvSpPr>
        <p:spPr>
          <a:xfrm>
            <a:off x="1186112" y="315872"/>
            <a:ext cx="155376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b="1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스토리보드</a:t>
            </a:r>
            <a:endParaRPr lang="en-US" altLang="ko-KR" sz="2000" b="1" dirty="0"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pic>
        <p:nvPicPr>
          <p:cNvPr id="15" name="그림 14" descr="텍스트, 표지판, 클립아트이(가) 표시된 사진&#10;&#10;자동 생성된 설명">
            <a:extLst>
              <a:ext uri="{FF2B5EF4-FFF2-40B4-BE49-F238E27FC236}">
                <a16:creationId xmlns:a16="http://schemas.microsoft.com/office/drawing/2014/main" id="{D910CFE2-55EF-03DF-96AD-0ABC122508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905" y="176515"/>
            <a:ext cx="666446" cy="666446"/>
          </a:xfrm>
          <a:prstGeom prst="rect">
            <a:avLst/>
          </a:prstGeom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9EB82E01-E50E-8C80-0EBE-645ADC1F23A2}"/>
              </a:ext>
            </a:extLst>
          </p:cNvPr>
          <p:cNvGrpSpPr/>
          <p:nvPr/>
        </p:nvGrpSpPr>
        <p:grpSpPr>
          <a:xfrm>
            <a:off x="10672861" y="6360161"/>
            <a:ext cx="1429314" cy="386252"/>
            <a:chOff x="10672861" y="6360161"/>
            <a:chExt cx="1429314" cy="38625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047008E-3120-F584-041B-A365902285ED}"/>
                </a:ext>
              </a:extLst>
            </p:cNvPr>
            <p:cNvSpPr txBox="1"/>
            <p:nvPr/>
          </p:nvSpPr>
          <p:spPr>
            <a:xfrm>
              <a:off x="11803695" y="6438636"/>
              <a:ext cx="29848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5</a:t>
              </a:r>
              <a:endParaRPr lang="ko-KR" altLang="en-US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pic>
          <p:nvPicPr>
            <p:cNvPr id="26" name="그림 25" descr="텍스트, 클립아트, 식탁용기구, 접시이(가) 표시된 사진&#10;&#10;자동 생성된 설명">
              <a:extLst>
                <a:ext uri="{FF2B5EF4-FFF2-40B4-BE49-F238E27FC236}">
                  <a16:creationId xmlns:a16="http://schemas.microsoft.com/office/drawing/2014/main" id="{B50F7B64-16BF-B4D1-AC8B-13573FCCAA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2861" y="6360161"/>
              <a:ext cx="1130834" cy="386252"/>
            </a:xfrm>
            <a:prstGeom prst="rect">
              <a:avLst/>
            </a:prstGeom>
          </p:spPr>
        </p:pic>
      </p:grpSp>
      <p:sp>
        <p:nvSpPr>
          <p:cNvPr id="86" name="TextBox 85">
            <a:extLst>
              <a:ext uri="{FF2B5EF4-FFF2-40B4-BE49-F238E27FC236}">
                <a16:creationId xmlns:a16="http://schemas.microsoft.com/office/drawing/2014/main" id="{DE2DCC43-F0C8-06CE-B33C-ADCF068F5953}"/>
              </a:ext>
            </a:extLst>
          </p:cNvPr>
          <p:cNvSpPr txBox="1"/>
          <p:nvPr/>
        </p:nvSpPr>
        <p:spPr>
          <a:xfrm>
            <a:off x="7826902" y="742949"/>
            <a:ext cx="4219575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endParaRPr lang="en-US" altLang="ko-KR" sz="1600" dirty="0"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  <a:p>
            <a:pPr marL="342900" indent="-342900">
              <a:buAutoNum type="arabicPeriod"/>
            </a:pPr>
            <a:r>
              <a:rPr lang="ko-KR" altLang="en-US" sz="16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유저 프로필 클릭 </a:t>
            </a:r>
            <a:r>
              <a:rPr lang="en-US" altLang="ko-KR" sz="16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or </a:t>
            </a:r>
            <a:r>
              <a:rPr lang="ko-KR" altLang="en-US" sz="16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로그인 하지 않은 상태에서 게시판 글 쓰기 등 하려 하면 로그인 화면 이동 되도록 설계</a:t>
            </a:r>
            <a:endParaRPr lang="en-US" altLang="ko-KR" sz="1600" dirty="0"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  <a:p>
            <a:pPr marL="342900" indent="-342900">
              <a:buAutoNum type="arabicPeriod"/>
            </a:pPr>
            <a:endParaRPr lang="en-US" altLang="ko-KR" sz="1600" dirty="0"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  <a:p>
            <a:pPr marL="342900" indent="-342900">
              <a:buAutoNum type="arabicPeriod"/>
            </a:pPr>
            <a:r>
              <a:rPr lang="ko-KR" altLang="en-US" sz="16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로그인 버튼을 클릭 하면 </a:t>
            </a:r>
            <a:r>
              <a:rPr lang="en-US" altLang="ko-KR" sz="16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DB</a:t>
            </a:r>
            <a:r>
              <a:rPr lang="ko-KR" altLang="en-US" sz="16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의 회원 테이블과 아이디</a:t>
            </a:r>
            <a:r>
              <a:rPr lang="en-US" altLang="ko-KR" sz="16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, </a:t>
            </a:r>
            <a:r>
              <a:rPr lang="ko-KR" altLang="en-US" sz="16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비밀번호가 맞는지 확인 후 로그인 처리</a:t>
            </a:r>
            <a:endParaRPr lang="en-US" altLang="ko-KR" sz="1600" dirty="0"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  <a:p>
            <a:pPr marL="342900" indent="-342900">
              <a:buAutoNum type="arabicPeriod"/>
            </a:pPr>
            <a:endParaRPr lang="en-US" altLang="ko-KR" sz="1600" dirty="0"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  <a:p>
            <a:pPr marL="342900" indent="-342900">
              <a:buAutoNum type="arabicPeriod"/>
            </a:pPr>
            <a:r>
              <a:rPr lang="en-US" altLang="ko-KR" sz="16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Sign In </a:t>
            </a:r>
            <a:r>
              <a:rPr lang="ko-KR" altLang="en-US" sz="16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버튼을 클릭하면 회원가입 페이지로 이동</a:t>
            </a:r>
            <a:endParaRPr lang="en-US" altLang="ko-KR" sz="1600" dirty="0"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4B991F0F-68A4-A0BC-A078-B5B6900B022D}"/>
              </a:ext>
            </a:extLst>
          </p:cNvPr>
          <p:cNvGrpSpPr/>
          <p:nvPr/>
        </p:nvGrpSpPr>
        <p:grpSpPr>
          <a:xfrm>
            <a:off x="562128" y="1074158"/>
            <a:ext cx="7103939" cy="5262980"/>
            <a:chOff x="284454" y="461218"/>
            <a:chExt cx="8032171" cy="5949757"/>
          </a:xfrm>
        </p:grpSpPr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BF763180-27EC-9C86-3849-7D7CE085627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4454" y="461218"/>
              <a:ext cx="8032171" cy="5949757"/>
            </a:xfrm>
            <a:prstGeom prst="rect">
              <a:avLst/>
            </a:prstGeom>
          </p:spPr>
        </p:pic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7CF17334-A603-AACB-F1F2-0F53CCB4BE90}"/>
                </a:ext>
              </a:extLst>
            </p:cNvPr>
            <p:cNvGrpSpPr/>
            <p:nvPr/>
          </p:nvGrpSpPr>
          <p:grpSpPr>
            <a:xfrm>
              <a:off x="3723499" y="3502283"/>
              <a:ext cx="1154080" cy="845782"/>
              <a:chOff x="1660850" y="370506"/>
              <a:chExt cx="1101012" cy="771854"/>
            </a:xfrm>
          </p:grpSpPr>
          <p:sp>
            <p:nvSpPr>
              <p:cNvPr id="51" name="액자 50">
                <a:extLst>
                  <a:ext uri="{FF2B5EF4-FFF2-40B4-BE49-F238E27FC236}">
                    <a16:creationId xmlns:a16="http://schemas.microsoft.com/office/drawing/2014/main" id="{622A75BF-E1DA-8357-00D3-66F7CF147A58}"/>
                  </a:ext>
                </a:extLst>
              </p:cNvPr>
              <p:cNvSpPr/>
              <p:nvPr/>
            </p:nvSpPr>
            <p:spPr>
              <a:xfrm>
                <a:off x="1660850" y="666499"/>
                <a:ext cx="1101012" cy="475861"/>
              </a:xfrm>
              <a:prstGeom prst="frame">
                <a:avLst/>
              </a:prstGeom>
              <a:solidFill>
                <a:srgbClr val="FF0000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F3ED4CAC-92CF-4AA3-E95E-7E74BCB6CFCC}"/>
                  </a:ext>
                </a:extLst>
              </p:cNvPr>
              <p:cNvSpPr txBox="1"/>
              <p:nvPr/>
            </p:nvSpPr>
            <p:spPr>
              <a:xfrm>
                <a:off x="1660850" y="370506"/>
                <a:ext cx="478193" cy="33704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dirty="0">
                    <a:solidFill>
                      <a:srgbClr val="FF0000"/>
                    </a:solidFill>
                  </a:rPr>
                  <a:t>1</a:t>
                </a:r>
                <a:endParaRPr lang="ko-KR" altLang="en-US" dirty="0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DB102963-55DB-D079-6EB8-F7FDD2E113CF}"/>
                </a:ext>
              </a:extLst>
            </p:cNvPr>
            <p:cNvGrpSpPr/>
            <p:nvPr/>
          </p:nvGrpSpPr>
          <p:grpSpPr>
            <a:xfrm>
              <a:off x="3963047" y="4585581"/>
              <a:ext cx="1151638" cy="371612"/>
              <a:chOff x="1660850" y="666499"/>
              <a:chExt cx="1671036" cy="475861"/>
            </a:xfrm>
          </p:grpSpPr>
          <p:sp>
            <p:nvSpPr>
              <p:cNvPr id="40" name="액자 39">
                <a:extLst>
                  <a:ext uri="{FF2B5EF4-FFF2-40B4-BE49-F238E27FC236}">
                    <a16:creationId xmlns:a16="http://schemas.microsoft.com/office/drawing/2014/main" id="{F98B02B8-8112-927A-B47C-E9E882292955}"/>
                  </a:ext>
                </a:extLst>
              </p:cNvPr>
              <p:cNvSpPr/>
              <p:nvPr/>
            </p:nvSpPr>
            <p:spPr>
              <a:xfrm>
                <a:off x="1660850" y="666499"/>
                <a:ext cx="1101012" cy="475861"/>
              </a:xfrm>
              <a:prstGeom prst="frame">
                <a:avLst/>
              </a:prstGeom>
              <a:solidFill>
                <a:srgbClr val="FF0000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2E683301-8D16-55A9-7EE8-6CC0D3EE6874}"/>
                  </a:ext>
                </a:extLst>
              </p:cNvPr>
              <p:cNvSpPr txBox="1"/>
              <p:nvPr/>
            </p:nvSpPr>
            <p:spPr>
              <a:xfrm>
                <a:off x="2853693" y="719762"/>
                <a:ext cx="478193" cy="36933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dirty="0">
                    <a:solidFill>
                      <a:srgbClr val="FF0000"/>
                    </a:solidFill>
                  </a:rPr>
                  <a:t>2</a:t>
                </a:r>
                <a:endParaRPr lang="ko-KR" altLang="en-US" dirty="0">
                  <a:solidFill>
                    <a:srgbClr val="FF0000"/>
                  </a:solidFill>
                </a:endParaRPr>
              </a:p>
            </p:txBody>
          </p:sp>
        </p:grpSp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61661340-4663-A9C2-B798-0835D06EFAA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716336" y="1057542"/>
              <a:ext cx="335982" cy="1039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300943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24D843E-338D-6372-6554-8216C864659B}"/>
              </a:ext>
            </a:extLst>
          </p:cNvPr>
          <p:cNvSpPr/>
          <p:nvPr/>
        </p:nvSpPr>
        <p:spPr>
          <a:xfrm>
            <a:off x="1056187" y="742949"/>
            <a:ext cx="4096836" cy="10001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D14F7A-A664-AC89-D576-EF67F9D69FEE}"/>
              </a:ext>
            </a:extLst>
          </p:cNvPr>
          <p:cNvSpPr txBox="1"/>
          <p:nvPr/>
        </p:nvSpPr>
        <p:spPr>
          <a:xfrm>
            <a:off x="1186112" y="315872"/>
            <a:ext cx="155376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b="1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스토리보드</a:t>
            </a:r>
            <a:endParaRPr lang="en-US" altLang="ko-KR" sz="2000" b="1" dirty="0"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pic>
        <p:nvPicPr>
          <p:cNvPr id="15" name="그림 14" descr="텍스트, 표지판, 클립아트이(가) 표시된 사진&#10;&#10;자동 생성된 설명">
            <a:extLst>
              <a:ext uri="{FF2B5EF4-FFF2-40B4-BE49-F238E27FC236}">
                <a16:creationId xmlns:a16="http://schemas.microsoft.com/office/drawing/2014/main" id="{D910CFE2-55EF-03DF-96AD-0ABC122508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905" y="176515"/>
            <a:ext cx="666446" cy="666446"/>
          </a:xfrm>
          <a:prstGeom prst="rect">
            <a:avLst/>
          </a:prstGeom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9EB82E01-E50E-8C80-0EBE-645ADC1F23A2}"/>
              </a:ext>
            </a:extLst>
          </p:cNvPr>
          <p:cNvGrpSpPr/>
          <p:nvPr/>
        </p:nvGrpSpPr>
        <p:grpSpPr>
          <a:xfrm>
            <a:off x="10672861" y="6360161"/>
            <a:ext cx="1429314" cy="386252"/>
            <a:chOff x="10672861" y="6360161"/>
            <a:chExt cx="1429314" cy="38625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047008E-3120-F584-041B-A365902285ED}"/>
                </a:ext>
              </a:extLst>
            </p:cNvPr>
            <p:cNvSpPr txBox="1"/>
            <p:nvPr/>
          </p:nvSpPr>
          <p:spPr>
            <a:xfrm>
              <a:off x="11803695" y="6438636"/>
              <a:ext cx="29848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5</a:t>
              </a:r>
              <a:endParaRPr lang="ko-KR" altLang="en-US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pic>
          <p:nvPicPr>
            <p:cNvPr id="26" name="그림 25" descr="텍스트, 클립아트, 식탁용기구, 접시이(가) 표시된 사진&#10;&#10;자동 생성된 설명">
              <a:extLst>
                <a:ext uri="{FF2B5EF4-FFF2-40B4-BE49-F238E27FC236}">
                  <a16:creationId xmlns:a16="http://schemas.microsoft.com/office/drawing/2014/main" id="{B50F7B64-16BF-B4D1-AC8B-13573FCCAA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2861" y="6360161"/>
              <a:ext cx="1130834" cy="386252"/>
            </a:xfrm>
            <a:prstGeom prst="rect">
              <a:avLst/>
            </a:prstGeom>
          </p:spPr>
        </p:pic>
      </p:grpSp>
      <p:sp>
        <p:nvSpPr>
          <p:cNvPr id="86" name="TextBox 85">
            <a:extLst>
              <a:ext uri="{FF2B5EF4-FFF2-40B4-BE49-F238E27FC236}">
                <a16:creationId xmlns:a16="http://schemas.microsoft.com/office/drawing/2014/main" id="{DE2DCC43-F0C8-06CE-B33C-ADCF068F5953}"/>
              </a:ext>
            </a:extLst>
          </p:cNvPr>
          <p:cNvSpPr txBox="1"/>
          <p:nvPr/>
        </p:nvSpPr>
        <p:spPr>
          <a:xfrm>
            <a:off x="7826902" y="742949"/>
            <a:ext cx="421957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endParaRPr lang="en-US" altLang="ko-KR" sz="1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342900" indent="-342900">
              <a:buAutoNum type="arabicPeriod"/>
            </a:pPr>
            <a:r>
              <a:rPr lang="en-US" altLang="ko-KR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(1, 4</a:t>
            </a:r>
            <a:r>
              <a:rPr lang="ko-KR" altLang="en-US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번</a:t>
            </a:r>
            <a:r>
              <a:rPr lang="en-US" altLang="ko-KR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r>
              <a:rPr lang="ko-KR" altLang="en-US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중복확인 버튼 클릭 시 입력된 값이 </a:t>
            </a:r>
            <a:r>
              <a:rPr lang="en-US" altLang="ko-KR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DB</a:t>
            </a:r>
            <a:r>
              <a:rPr lang="ko-KR" altLang="en-US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와 중복되는지 판별 후 결과 출력</a:t>
            </a:r>
            <a:endParaRPr lang="en-US" altLang="ko-KR" sz="1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342900" indent="-342900">
              <a:buAutoNum type="arabicPeriod"/>
            </a:pPr>
            <a:endParaRPr lang="en-US" altLang="ko-KR" sz="1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사진첨부 클릭 시 프로필 이미지 등록 가능</a:t>
            </a:r>
            <a:endParaRPr lang="en-US" altLang="ko-KR" sz="1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342900" indent="-342900">
              <a:buAutoNum type="arabicPeriod"/>
            </a:pPr>
            <a:endParaRPr lang="en-US" altLang="ko-KR" sz="1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정규 식 사용하여 </a:t>
            </a:r>
            <a:r>
              <a:rPr lang="en-US" altLang="ko-KR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PWD.</a:t>
            </a:r>
            <a:r>
              <a:rPr lang="ko-KR" altLang="en-US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E—ail </a:t>
            </a:r>
            <a:r>
              <a:rPr lang="ko-KR" altLang="en-US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등 형식에 맞게 입력되었는지 판별</a:t>
            </a:r>
            <a:endParaRPr lang="en-US" altLang="ko-KR" sz="1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342900" indent="-342900">
              <a:buAutoNum type="arabicPeriod"/>
            </a:pPr>
            <a:endParaRPr lang="en-US" altLang="ko-KR" sz="1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경력사항 란은 최대 </a:t>
            </a:r>
            <a:r>
              <a:rPr lang="en-US" altLang="ko-KR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</a:t>
            </a:r>
            <a:r>
              <a:rPr lang="ko-KR" altLang="en-US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 까지 입력할 수 있도록 설계 </a:t>
            </a:r>
            <a:endParaRPr lang="en-US" altLang="ko-KR" sz="1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342900" indent="-342900">
              <a:buAutoNum type="arabicPeriod"/>
            </a:pPr>
            <a:endParaRPr lang="en-US" altLang="ko-KR" sz="1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회원가입 시 </a:t>
            </a:r>
            <a:r>
              <a:rPr lang="ko-KR" altLang="en-US" sz="16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셀렉트</a:t>
            </a:r>
            <a:r>
              <a:rPr lang="ko-KR" altLang="en-US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박스를 통해 자격증을 선택하여 입력할 수 있도록 설계</a:t>
            </a:r>
            <a:endParaRPr lang="en-US" altLang="ko-KR" sz="1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342900" indent="-342900">
              <a:buAutoNum type="arabicPeriod"/>
            </a:pPr>
            <a:endParaRPr lang="en-US" altLang="ko-KR" sz="1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3702527B-C7B2-6A9C-C8BC-A873E102C8BB}"/>
              </a:ext>
            </a:extLst>
          </p:cNvPr>
          <p:cNvGrpSpPr/>
          <p:nvPr/>
        </p:nvGrpSpPr>
        <p:grpSpPr>
          <a:xfrm>
            <a:off x="562128" y="1074159"/>
            <a:ext cx="7103939" cy="5262980"/>
            <a:chOff x="292359" y="459435"/>
            <a:chExt cx="8024265" cy="5940571"/>
          </a:xfrm>
        </p:grpSpPr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2D6233A4-E3A7-B2E9-A4D8-41371C939B8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2359" y="459435"/>
              <a:ext cx="8024265" cy="5940571"/>
            </a:xfrm>
            <a:prstGeom prst="rect">
              <a:avLst/>
            </a:prstGeom>
          </p:spPr>
        </p:pic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FED907CA-60D7-D940-92D1-ECB48DBEAC08}"/>
                </a:ext>
              </a:extLst>
            </p:cNvPr>
            <p:cNvGrpSpPr/>
            <p:nvPr/>
          </p:nvGrpSpPr>
          <p:grpSpPr>
            <a:xfrm>
              <a:off x="2842809" y="1478856"/>
              <a:ext cx="814789" cy="814666"/>
              <a:chOff x="1643895" y="253367"/>
              <a:chExt cx="1117967" cy="888993"/>
            </a:xfrm>
          </p:grpSpPr>
          <p:sp>
            <p:nvSpPr>
              <p:cNvPr id="57" name="액자 56">
                <a:extLst>
                  <a:ext uri="{FF2B5EF4-FFF2-40B4-BE49-F238E27FC236}">
                    <a16:creationId xmlns:a16="http://schemas.microsoft.com/office/drawing/2014/main" id="{4872B79A-6941-A816-33EF-1AE722FE387D}"/>
                  </a:ext>
                </a:extLst>
              </p:cNvPr>
              <p:cNvSpPr/>
              <p:nvPr/>
            </p:nvSpPr>
            <p:spPr>
              <a:xfrm>
                <a:off x="1660850" y="666499"/>
                <a:ext cx="1101012" cy="475861"/>
              </a:xfrm>
              <a:prstGeom prst="frame">
                <a:avLst/>
              </a:prstGeom>
              <a:solidFill>
                <a:srgbClr val="FF0000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7AD652A8-B400-C18D-3108-07AA7361B617}"/>
                  </a:ext>
                </a:extLst>
              </p:cNvPr>
              <p:cNvSpPr txBox="1"/>
              <p:nvPr/>
            </p:nvSpPr>
            <p:spPr>
              <a:xfrm>
                <a:off x="1643895" y="253367"/>
                <a:ext cx="478193" cy="4030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dirty="0">
                    <a:solidFill>
                      <a:srgbClr val="FF0000"/>
                    </a:solidFill>
                  </a:rPr>
                  <a:t>1</a:t>
                </a:r>
                <a:endParaRPr lang="ko-KR" altLang="en-US" dirty="0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920EA881-3E91-6829-1F92-A82BA98F8747}"/>
                </a:ext>
              </a:extLst>
            </p:cNvPr>
            <p:cNvGrpSpPr/>
            <p:nvPr/>
          </p:nvGrpSpPr>
          <p:grpSpPr>
            <a:xfrm>
              <a:off x="755526" y="2226779"/>
              <a:ext cx="1150945" cy="436075"/>
              <a:chOff x="1660850" y="666499"/>
              <a:chExt cx="1579205" cy="475861"/>
            </a:xfrm>
          </p:grpSpPr>
          <p:sp>
            <p:nvSpPr>
              <p:cNvPr id="55" name="액자 54">
                <a:extLst>
                  <a:ext uri="{FF2B5EF4-FFF2-40B4-BE49-F238E27FC236}">
                    <a16:creationId xmlns:a16="http://schemas.microsoft.com/office/drawing/2014/main" id="{B3CD503D-B16D-0901-6BC7-E66D63E09918}"/>
                  </a:ext>
                </a:extLst>
              </p:cNvPr>
              <p:cNvSpPr/>
              <p:nvPr/>
            </p:nvSpPr>
            <p:spPr>
              <a:xfrm>
                <a:off x="1660850" y="666499"/>
                <a:ext cx="1101012" cy="475861"/>
              </a:xfrm>
              <a:prstGeom prst="frame">
                <a:avLst/>
              </a:prstGeom>
              <a:solidFill>
                <a:srgbClr val="FF0000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50CFC6F9-652C-7B5C-4B5A-DCFB249EC0D4}"/>
                  </a:ext>
                </a:extLst>
              </p:cNvPr>
              <p:cNvSpPr txBox="1"/>
              <p:nvPr/>
            </p:nvSpPr>
            <p:spPr>
              <a:xfrm>
                <a:off x="2761862" y="666499"/>
                <a:ext cx="478193" cy="4030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dirty="0">
                    <a:solidFill>
                      <a:srgbClr val="FF0000"/>
                    </a:solidFill>
                  </a:rPr>
                  <a:t>3</a:t>
                </a:r>
                <a:endParaRPr lang="ko-KR" altLang="en-US" dirty="0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100FBDFF-4AFB-2F1B-A0AD-9D2FA928D9B2}"/>
                </a:ext>
              </a:extLst>
            </p:cNvPr>
            <p:cNvGrpSpPr/>
            <p:nvPr/>
          </p:nvGrpSpPr>
          <p:grpSpPr>
            <a:xfrm>
              <a:off x="4723697" y="3297471"/>
              <a:ext cx="1150945" cy="436075"/>
              <a:chOff x="1660850" y="666499"/>
              <a:chExt cx="1579205" cy="475861"/>
            </a:xfrm>
          </p:grpSpPr>
          <p:sp>
            <p:nvSpPr>
              <p:cNvPr id="53" name="액자 52">
                <a:extLst>
                  <a:ext uri="{FF2B5EF4-FFF2-40B4-BE49-F238E27FC236}">
                    <a16:creationId xmlns:a16="http://schemas.microsoft.com/office/drawing/2014/main" id="{677B340D-79B0-9291-0FCE-842E1B3E7615}"/>
                  </a:ext>
                </a:extLst>
              </p:cNvPr>
              <p:cNvSpPr/>
              <p:nvPr/>
            </p:nvSpPr>
            <p:spPr>
              <a:xfrm>
                <a:off x="1660850" y="666499"/>
                <a:ext cx="1101012" cy="475861"/>
              </a:xfrm>
              <a:prstGeom prst="frame">
                <a:avLst/>
              </a:prstGeom>
              <a:solidFill>
                <a:srgbClr val="FF0000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FC682F96-4C01-F2B0-DFF4-BED34CC2E856}"/>
                  </a:ext>
                </a:extLst>
              </p:cNvPr>
              <p:cNvSpPr txBox="1"/>
              <p:nvPr/>
            </p:nvSpPr>
            <p:spPr>
              <a:xfrm>
                <a:off x="2761862" y="666499"/>
                <a:ext cx="478193" cy="4030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dirty="0">
                    <a:solidFill>
                      <a:srgbClr val="FF0000"/>
                    </a:solidFill>
                  </a:rPr>
                  <a:t>4</a:t>
                </a:r>
                <a:endParaRPr lang="ko-KR" altLang="en-US" dirty="0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5BD10D0E-3516-79F8-43A9-7E65EA6BC3BC}"/>
                </a:ext>
              </a:extLst>
            </p:cNvPr>
            <p:cNvGrpSpPr/>
            <p:nvPr/>
          </p:nvGrpSpPr>
          <p:grpSpPr>
            <a:xfrm>
              <a:off x="2864497" y="4267855"/>
              <a:ext cx="1150945" cy="436075"/>
              <a:chOff x="1660850" y="666499"/>
              <a:chExt cx="1579205" cy="475861"/>
            </a:xfrm>
          </p:grpSpPr>
          <p:sp>
            <p:nvSpPr>
              <p:cNvPr id="48" name="액자 47">
                <a:extLst>
                  <a:ext uri="{FF2B5EF4-FFF2-40B4-BE49-F238E27FC236}">
                    <a16:creationId xmlns:a16="http://schemas.microsoft.com/office/drawing/2014/main" id="{75AC52A7-F291-E3DD-3F75-F86C7A5B9DA8}"/>
                  </a:ext>
                </a:extLst>
              </p:cNvPr>
              <p:cNvSpPr/>
              <p:nvPr/>
            </p:nvSpPr>
            <p:spPr>
              <a:xfrm>
                <a:off x="1660850" y="666499"/>
                <a:ext cx="1101012" cy="475861"/>
              </a:xfrm>
              <a:prstGeom prst="frame">
                <a:avLst/>
              </a:prstGeom>
              <a:solidFill>
                <a:srgbClr val="FF0000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1564AB05-453D-5EE5-671E-4F5D71F7FF27}"/>
                  </a:ext>
                </a:extLst>
              </p:cNvPr>
              <p:cNvSpPr txBox="1"/>
              <p:nvPr/>
            </p:nvSpPr>
            <p:spPr>
              <a:xfrm>
                <a:off x="2761862" y="666499"/>
                <a:ext cx="478193" cy="4030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dirty="0">
                    <a:solidFill>
                      <a:srgbClr val="FF0000"/>
                    </a:solidFill>
                  </a:rPr>
                  <a:t>6</a:t>
                </a:r>
                <a:endParaRPr lang="ko-KR" altLang="en-US" dirty="0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3F63CDC0-311F-0CA2-7331-738EE0D7432A}"/>
                </a:ext>
              </a:extLst>
            </p:cNvPr>
            <p:cNvGrpSpPr/>
            <p:nvPr/>
          </p:nvGrpSpPr>
          <p:grpSpPr>
            <a:xfrm>
              <a:off x="5299169" y="1790704"/>
              <a:ext cx="1150945" cy="436075"/>
              <a:chOff x="1660850" y="666499"/>
              <a:chExt cx="1579205" cy="475861"/>
            </a:xfrm>
          </p:grpSpPr>
          <p:sp>
            <p:nvSpPr>
              <p:cNvPr id="46" name="액자 45">
                <a:extLst>
                  <a:ext uri="{FF2B5EF4-FFF2-40B4-BE49-F238E27FC236}">
                    <a16:creationId xmlns:a16="http://schemas.microsoft.com/office/drawing/2014/main" id="{75E7C71D-C06F-267A-6B97-C6FD46AB18B7}"/>
                  </a:ext>
                </a:extLst>
              </p:cNvPr>
              <p:cNvSpPr/>
              <p:nvPr/>
            </p:nvSpPr>
            <p:spPr>
              <a:xfrm>
                <a:off x="1660850" y="666499"/>
                <a:ext cx="1101012" cy="475861"/>
              </a:xfrm>
              <a:prstGeom prst="frame">
                <a:avLst/>
              </a:prstGeom>
              <a:solidFill>
                <a:srgbClr val="FF0000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E3957BDA-DB20-8C96-A472-E7F7FC164210}"/>
                  </a:ext>
                </a:extLst>
              </p:cNvPr>
              <p:cNvSpPr txBox="1"/>
              <p:nvPr/>
            </p:nvSpPr>
            <p:spPr>
              <a:xfrm>
                <a:off x="2761862" y="666499"/>
                <a:ext cx="478193" cy="4030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dirty="0">
                    <a:solidFill>
                      <a:srgbClr val="FF0000"/>
                    </a:solidFill>
                  </a:rPr>
                  <a:t>5</a:t>
                </a:r>
                <a:endParaRPr lang="ko-KR" altLang="en-US" dirty="0">
                  <a:solidFill>
                    <a:srgbClr val="FF0000"/>
                  </a:solidFill>
                </a:endParaRPr>
              </a:p>
            </p:txBody>
          </p:sp>
        </p:grpSp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A274A4D5-1953-9082-D57D-9C7B2E7C01F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716336" y="1057542"/>
              <a:ext cx="335982" cy="103995"/>
            </a:xfrm>
            <a:prstGeom prst="rect">
              <a:avLst/>
            </a:prstGeom>
          </p:spPr>
        </p:pic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4B586545-C89B-A844-F27B-D435DC3EB548}"/>
                </a:ext>
              </a:extLst>
            </p:cNvPr>
            <p:cNvGrpSpPr/>
            <p:nvPr/>
          </p:nvGrpSpPr>
          <p:grpSpPr>
            <a:xfrm>
              <a:off x="3572752" y="1857374"/>
              <a:ext cx="1150945" cy="436075"/>
              <a:chOff x="1660850" y="666499"/>
              <a:chExt cx="1579205" cy="475861"/>
            </a:xfrm>
          </p:grpSpPr>
          <p:sp>
            <p:nvSpPr>
              <p:cNvPr id="44" name="액자 43">
                <a:extLst>
                  <a:ext uri="{FF2B5EF4-FFF2-40B4-BE49-F238E27FC236}">
                    <a16:creationId xmlns:a16="http://schemas.microsoft.com/office/drawing/2014/main" id="{89D21AB1-21A3-DE1F-6578-7FFE0BEC62D3}"/>
                  </a:ext>
                </a:extLst>
              </p:cNvPr>
              <p:cNvSpPr/>
              <p:nvPr/>
            </p:nvSpPr>
            <p:spPr>
              <a:xfrm>
                <a:off x="1660850" y="666499"/>
                <a:ext cx="1101012" cy="475861"/>
              </a:xfrm>
              <a:prstGeom prst="frame">
                <a:avLst/>
              </a:prstGeom>
              <a:solidFill>
                <a:srgbClr val="FF0000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B80E7AEB-4583-B8CE-519B-139DF989BD42}"/>
                  </a:ext>
                </a:extLst>
              </p:cNvPr>
              <p:cNvSpPr txBox="1"/>
              <p:nvPr/>
            </p:nvSpPr>
            <p:spPr>
              <a:xfrm>
                <a:off x="2761862" y="666499"/>
                <a:ext cx="478193" cy="4030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dirty="0">
                    <a:solidFill>
                      <a:srgbClr val="FF0000"/>
                    </a:solidFill>
                  </a:rPr>
                  <a:t>2</a:t>
                </a:r>
                <a:endParaRPr lang="ko-KR" altLang="en-US" dirty="0">
                  <a:solidFill>
                    <a:srgbClr val="FF0000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770494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24D843E-338D-6372-6554-8216C864659B}"/>
              </a:ext>
            </a:extLst>
          </p:cNvPr>
          <p:cNvSpPr/>
          <p:nvPr/>
        </p:nvSpPr>
        <p:spPr>
          <a:xfrm>
            <a:off x="1056187" y="742949"/>
            <a:ext cx="4096836" cy="10001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D14F7A-A664-AC89-D576-EF67F9D69FEE}"/>
              </a:ext>
            </a:extLst>
          </p:cNvPr>
          <p:cNvSpPr txBox="1"/>
          <p:nvPr/>
        </p:nvSpPr>
        <p:spPr>
          <a:xfrm>
            <a:off x="1186112" y="315872"/>
            <a:ext cx="155376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b="1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스토리보드</a:t>
            </a:r>
            <a:endParaRPr lang="en-US" altLang="ko-KR" sz="2000" b="1" dirty="0"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pic>
        <p:nvPicPr>
          <p:cNvPr id="15" name="그림 14" descr="텍스트, 표지판, 클립아트이(가) 표시된 사진&#10;&#10;자동 생성된 설명">
            <a:extLst>
              <a:ext uri="{FF2B5EF4-FFF2-40B4-BE49-F238E27FC236}">
                <a16:creationId xmlns:a16="http://schemas.microsoft.com/office/drawing/2014/main" id="{D910CFE2-55EF-03DF-96AD-0ABC122508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905" y="176515"/>
            <a:ext cx="666446" cy="666446"/>
          </a:xfrm>
          <a:prstGeom prst="rect">
            <a:avLst/>
          </a:prstGeom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9EB82E01-E50E-8C80-0EBE-645ADC1F23A2}"/>
              </a:ext>
            </a:extLst>
          </p:cNvPr>
          <p:cNvGrpSpPr/>
          <p:nvPr/>
        </p:nvGrpSpPr>
        <p:grpSpPr>
          <a:xfrm>
            <a:off x="10672861" y="6360161"/>
            <a:ext cx="1429314" cy="386252"/>
            <a:chOff x="10672861" y="6360161"/>
            <a:chExt cx="1429314" cy="38625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047008E-3120-F584-041B-A365902285ED}"/>
                </a:ext>
              </a:extLst>
            </p:cNvPr>
            <p:cNvSpPr txBox="1"/>
            <p:nvPr/>
          </p:nvSpPr>
          <p:spPr>
            <a:xfrm>
              <a:off x="11803695" y="6438636"/>
              <a:ext cx="29848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5</a:t>
              </a:r>
              <a:endParaRPr lang="ko-KR" altLang="en-US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pic>
          <p:nvPicPr>
            <p:cNvPr id="26" name="그림 25" descr="텍스트, 클립아트, 식탁용기구, 접시이(가) 표시된 사진&#10;&#10;자동 생성된 설명">
              <a:extLst>
                <a:ext uri="{FF2B5EF4-FFF2-40B4-BE49-F238E27FC236}">
                  <a16:creationId xmlns:a16="http://schemas.microsoft.com/office/drawing/2014/main" id="{B50F7B64-16BF-B4D1-AC8B-13573FCCAA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2861" y="6360161"/>
              <a:ext cx="1130834" cy="386252"/>
            </a:xfrm>
            <a:prstGeom prst="rect">
              <a:avLst/>
            </a:prstGeom>
          </p:spPr>
        </p:pic>
      </p:grpSp>
      <p:sp>
        <p:nvSpPr>
          <p:cNvPr id="86" name="TextBox 85">
            <a:extLst>
              <a:ext uri="{FF2B5EF4-FFF2-40B4-BE49-F238E27FC236}">
                <a16:creationId xmlns:a16="http://schemas.microsoft.com/office/drawing/2014/main" id="{DE2DCC43-F0C8-06CE-B33C-ADCF068F5953}"/>
              </a:ext>
            </a:extLst>
          </p:cNvPr>
          <p:cNvSpPr txBox="1"/>
          <p:nvPr/>
        </p:nvSpPr>
        <p:spPr>
          <a:xfrm>
            <a:off x="7584120" y="1085292"/>
            <a:ext cx="421957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선택하기 버튼 클릭 시 자격증 선택 </a:t>
            </a:r>
            <a:r>
              <a:rPr lang="ko-KR" altLang="en-US" sz="16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모달</a:t>
            </a:r>
            <a:r>
              <a:rPr lang="ko-KR" altLang="en-US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창이 나타나며 자격증을 검색</a:t>
            </a:r>
            <a:r>
              <a:rPr lang="en-US" altLang="ko-KR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선택할 수 있음</a:t>
            </a:r>
            <a:endParaRPr lang="en-US" altLang="ko-KR" sz="1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D8B074DB-44D8-E452-6C9C-840DFAD7FB0B}"/>
              </a:ext>
            </a:extLst>
          </p:cNvPr>
          <p:cNvGrpSpPr/>
          <p:nvPr/>
        </p:nvGrpSpPr>
        <p:grpSpPr>
          <a:xfrm>
            <a:off x="562129" y="1074160"/>
            <a:ext cx="7019772" cy="5262980"/>
            <a:chOff x="562128" y="1074159"/>
            <a:chExt cx="8024265" cy="5915639"/>
          </a:xfrm>
        </p:grpSpPr>
        <p:pic>
          <p:nvPicPr>
            <p:cNvPr id="11" name="그림 10" descr="테이블이(가) 표시된 사진&#10;&#10;자동 생성된 설명">
              <a:extLst>
                <a:ext uri="{FF2B5EF4-FFF2-40B4-BE49-F238E27FC236}">
                  <a16:creationId xmlns:a16="http://schemas.microsoft.com/office/drawing/2014/main" id="{ED3AAAB7-08F3-EDFD-169C-BC5B8C8D23E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2128" y="1074159"/>
              <a:ext cx="8024265" cy="5915639"/>
            </a:xfrm>
            <a:prstGeom prst="rect">
              <a:avLst/>
            </a:prstGeom>
          </p:spPr>
        </p:pic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52D1EFFE-8B65-F391-0B45-6E41D14E5386}"/>
                </a:ext>
              </a:extLst>
            </p:cNvPr>
            <p:cNvGrpSpPr/>
            <p:nvPr/>
          </p:nvGrpSpPr>
          <p:grpSpPr>
            <a:xfrm>
              <a:off x="3271074" y="2021869"/>
              <a:ext cx="2631399" cy="814666"/>
              <a:chOff x="1643895" y="253367"/>
              <a:chExt cx="1117967" cy="888993"/>
            </a:xfrm>
          </p:grpSpPr>
          <p:sp>
            <p:nvSpPr>
              <p:cNvPr id="14" name="액자 13">
                <a:extLst>
                  <a:ext uri="{FF2B5EF4-FFF2-40B4-BE49-F238E27FC236}">
                    <a16:creationId xmlns:a16="http://schemas.microsoft.com/office/drawing/2014/main" id="{EC544A0F-7D96-82DC-5D45-E0E43D185F4D}"/>
                  </a:ext>
                </a:extLst>
              </p:cNvPr>
              <p:cNvSpPr/>
              <p:nvPr/>
            </p:nvSpPr>
            <p:spPr>
              <a:xfrm>
                <a:off x="1660850" y="666499"/>
                <a:ext cx="1101012" cy="475861"/>
              </a:xfrm>
              <a:prstGeom prst="frame">
                <a:avLst/>
              </a:prstGeom>
              <a:solidFill>
                <a:srgbClr val="FF0000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F757BA7-FD81-EF13-2E16-F04C7944FDA8}"/>
                  </a:ext>
                </a:extLst>
              </p:cNvPr>
              <p:cNvSpPr txBox="1"/>
              <p:nvPr/>
            </p:nvSpPr>
            <p:spPr>
              <a:xfrm>
                <a:off x="1643895" y="253367"/>
                <a:ext cx="478193" cy="4030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dirty="0">
                    <a:solidFill>
                      <a:srgbClr val="FF0000"/>
                    </a:solidFill>
                  </a:rPr>
                  <a:t>1</a:t>
                </a:r>
                <a:endParaRPr lang="ko-KR" altLang="en-US" dirty="0">
                  <a:solidFill>
                    <a:srgbClr val="FF0000"/>
                  </a:solidFill>
                </a:endParaRPr>
              </a:p>
            </p:txBody>
          </p:sp>
        </p:grpSp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28E3D453-F892-93DD-A130-F62825B0F04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986105" y="1673707"/>
              <a:ext cx="335982" cy="1039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722330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24D843E-338D-6372-6554-8216C864659B}"/>
              </a:ext>
            </a:extLst>
          </p:cNvPr>
          <p:cNvSpPr/>
          <p:nvPr/>
        </p:nvSpPr>
        <p:spPr>
          <a:xfrm>
            <a:off x="1056187" y="742949"/>
            <a:ext cx="4096836" cy="10001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D14F7A-A664-AC89-D576-EF67F9D69FEE}"/>
              </a:ext>
            </a:extLst>
          </p:cNvPr>
          <p:cNvSpPr txBox="1"/>
          <p:nvPr/>
        </p:nvSpPr>
        <p:spPr>
          <a:xfrm>
            <a:off x="1186112" y="315872"/>
            <a:ext cx="155376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b="1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로고의 의미</a:t>
            </a:r>
            <a:endParaRPr lang="ko-KR" altLang="en-US" dirty="0"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pic>
        <p:nvPicPr>
          <p:cNvPr id="15" name="그림 14" descr="텍스트, 표지판, 클립아트이(가) 표시된 사진&#10;&#10;자동 생성된 설명">
            <a:extLst>
              <a:ext uri="{FF2B5EF4-FFF2-40B4-BE49-F238E27FC236}">
                <a16:creationId xmlns:a16="http://schemas.microsoft.com/office/drawing/2014/main" id="{D910CFE2-55EF-03DF-96AD-0ABC122508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905" y="176515"/>
            <a:ext cx="666446" cy="66644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00FCD64-59AC-4341-1E27-535BED8F53AF}"/>
              </a:ext>
            </a:extLst>
          </p:cNvPr>
          <p:cNvSpPr txBox="1"/>
          <p:nvPr/>
        </p:nvSpPr>
        <p:spPr>
          <a:xfrm>
            <a:off x="1996726" y="4459260"/>
            <a:ext cx="819611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latin typeface="Cooper Black" panose="0208090404030B020404" pitchFamily="18" charset="0"/>
                <a:ea typeface="CookieRunOTF Regular" panose="020B0600000101010101" pitchFamily="34" charset="-127"/>
              </a:rPr>
              <a:t>우측 상단의 새는 개발자들</a:t>
            </a:r>
            <a:r>
              <a:rPr lang="en-US" altLang="ko-KR" dirty="0">
                <a:latin typeface="Cooper Black" panose="0208090404030B020404" pitchFamily="18" charset="0"/>
                <a:ea typeface="CookieRunOTF Regular" panose="020B0600000101010101" pitchFamily="34" charset="-127"/>
              </a:rPr>
              <a:t>(</a:t>
            </a:r>
            <a:r>
              <a:rPr lang="ko-KR" altLang="en-US" dirty="0">
                <a:latin typeface="Cooper Black" panose="0208090404030B020404" pitchFamily="18" charset="0"/>
                <a:ea typeface="CookieRunOTF Regular" panose="020B0600000101010101" pitchFamily="34" charset="-127"/>
              </a:rPr>
              <a:t>자사 커뮤니티 회원</a:t>
            </a:r>
            <a:r>
              <a:rPr lang="en-US" altLang="ko-KR" dirty="0">
                <a:latin typeface="Cooper Black" panose="0208090404030B020404" pitchFamily="18" charset="0"/>
                <a:ea typeface="CookieRunOTF Regular" panose="020B0600000101010101" pitchFamily="34" charset="-127"/>
              </a:rPr>
              <a:t>)</a:t>
            </a:r>
            <a:r>
              <a:rPr lang="ko-KR" altLang="en-US" dirty="0">
                <a:latin typeface="Cooper Black" panose="0208090404030B020404" pitchFamily="18" charset="0"/>
                <a:ea typeface="CookieRunOTF Regular" panose="020B0600000101010101" pitchFamily="34" charset="-127"/>
              </a:rPr>
              <a:t>에게 정보를 </a:t>
            </a:r>
            <a:r>
              <a:rPr lang="ko-KR" altLang="en-US" dirty="0" err="1">
                <a:latin typeface="Cooper Black" panose="0208090404030B020404" pitchFamily="18" charset="0"/>
                <a:ea typeface="CookieRunOTF Regular" panose="020B0600000101010101" pitchFamily="34" charset="-127"/>
              </a:rPr>
              <a:t>물어다</a:t>
            </a:r>
            <a:r>
              <a:rPr lang="ko-KR" altLang="en-US" dirty="0">
                <a:latin typeface="Cooper Black" panose="0208090404030B020404" pitchFamily="18" charset="0"/>
                <a:ea typeface="CookieRunOTF Regular" panose="020B0600000101010101" pitchFamily="34" charset="-127"/>
              </a:rPr>
              <a:t> 주는 파랑새를 의미</a:t>
            </a:r>
            <a:endParaRPr lang="en-US" altLang="ko-KR" dirty="0">
              <a:latin typeface="Cooper Black" panose="0208090404030B020404" pitchFamily="18" charset="0"/>
              <a:ea typeface="CookieRunOTF Regular" panose="020B0600000101010101" pitchFamily="34" charset="-127"/>
            </a:endParaRPr>
          </a:p>
          <a:p>
            <a:pPr algn="ctr"/>
            <a:r>
              <a:rPr lang="ko-KR" altLang="en-US" dirty="0">
                <a:latin typeface="Cooper Black" panose="0208090404030B020404" pitchFamily="18" charset="0"/>
                <a:ea typeface="CookieRunOTF Regular" panose="020B0600000101010101" pitchFamily="34" charset="-127"/>
              </a:rPr>
              <a:t>또한 파랑새는 길조로써 행운의 의미도 내포</a:t>
            </a:r>
            <a:br>
              <a:rPr lang="en-US" altLang="ko-KR" dirty="0">
                <a:latin typeface="Cooper Black" panose="0208090404030B020404" pitchFamily="18" charset="0"/>
                <a:ea typeface="CookieRunOTF Regular" panose="020B0600000101010101" pitchFamily="34" charset="-127"/>
              </a:rPr>
            </a:br>
            <a:r>
              <a:rPr lang="ko-KR" altLang="en-US" dirty="0">
                <a:latin typeface="Cooper Black" panose="0208090404030B020404" pitchFamily="18" charset="0"/>
                <a:ea typeface="CookieRunOTF Regular" panose="020B0600000101010101" pitchFamily="34" charset="-127"/>
              </a:rPr>
              <a:t>또한 푸른색 로고는 지성을 뜻하며</a:t>
            </a:r>
            <a:r>
              <a:rPr lang="en-US" altLang="ko-KR" dirty="0">
                <a:latin typeface="Cooper Black" panose="0208090404030B020404" pitchFamily="18" charset="0"/>
                <a:ea typeface="CookieRunOTF Regular" panose="020B0600000101010101" pitchFamily="34" charset="-127"/>
              </a:rPr>
              <a:t>, </a:t>
            </a:r>
            <a:r>
              <a:rPr lang="ko-KR" altLang="en-US" dirty="0">
                <a:latin typeface="Cooper Black" panose="0208090404030B020404" pitchFamily="18" charset="0"/>
                <a:ea typeface="CookieRunOTF Regular" panose="020B0600000101010101" pitchFamily="34" charset="-127"/>
              </a:rPr>
              <a:t>개발자들의 안녕을 기원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9EB82E01-E50E-8C80-0EBE-645ADC1F23A2}"/>
              </a:ext>
            </a:extLst>
          </p:cNvPr>
          <p:cNvGrpSpPr/>
          <p:nvPr/>
        </p:nvGrpSpPr>
        <p:grpSpPr>
          <a:xfrm>
            <a:off x="10672861" y="6360161"/>
            <a:ext cx="1429314" cy="386252"/>
            <a:chOff x="10672861" y="6360161"/>
            <a:chExt cx="1429314" cy="38625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047008E-3120-F584-041B-A365902285ED}"/>
                </a:ext>
              </a:extLst>
            </p:cNvPr>
            <p:cNvSpPr txBox="1"/>
            <p:nvPr/>
          </p:nvSpPr>
          <p:spPr>
            <a:xfrm>
              <a:off x="11803695" y="6438636"/>
              <a:ext cx="29848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5</a:t>
              </a:r>
              <a:endParaRPr lang="ko-KR" altLang="en-US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pic>
          <p:nvPicPr>
            <p:cNvPr id="26" name="그림 25" descr="텍스트, 클립아트, 식탁용기구, 접시이(가) 표시된 사진&#10;&#10;자동 생성된 설명">
              <a:extLst>
                <a:ext uri="{FF2B5EF4-FFF2-40B4-BE49-F238E27FC236}">
                  <a16:creationId xmlns:a16="http://schemas.microsoft.com/office/drawing/2014/main" id="{B50F7B64-16BF-B4D1-AC8B-13573FCCAA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2861" y="6360161"/>
              <a:ext cx="1130834" cy="386252"/>
            </a:xfrm>
            <a:prstGeom prst="rect">
              <a:avLst/>
            </a:prstGeom>
          </p:spPr>
        </p:pic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68DFCF86-C044-CC17-617A-B4902139E724}"/>
              </a:ext>
            </a:extLst>
          </p:cNvPr>
          <p:cNvGrpSpPr/>
          <p:nvPr/>
        </p:nvGrpSpPr>
        <p:grpSpPr>
          <a:xfrm>
            <a:off x="2912711" y="1746208"/>
            <a:ext cx="6863951" cy="2219584"/>
            <a:chOff x="4181597" y="2414258"/>
            <a:chExt cx="6863951" cy="2219584"/>
          </a:xfrm>
        </p:grpSpPr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6E814D6D-4440-0E1D-03B4-F0D78B3A2E5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66404" y="2414258"/>
              <a:ext cx="1479144" cy="2219584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4FD4BF3-3E6E-00F2-A37B-AE572EC71CD9}"/>
                </a:ext>
              </a:extLst>
            </p:cNvPr>
            <p:cNvSpPr txBox="1"/>
            <p:nvPr/>
          </p:nvSpPr>
          <p:spPr>
            <a:xfrm>
              <a:off x="4181597" y="3035606"/>
              <a:ext cx="6366578" cy="15696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9600" b="1" dirty="0">
                  <a:solidFill>
                    <a:srgbClr val="007FF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KINGBIRD</a:t>
              </a:r>
              <a:endParaRPr lang="ko-KR" altLang="en-US" sz="9600" b="1" dirty="0">
                <a:solidFill>
                  <a:srgbClr val="007FF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076146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24D843E-338D-6372-6554-8216C864659B}"/>
              </a:ext>
            </a:extLst>
          </p:cNvPr>
          <p:cNvSpPr/>
          <p:nvPr/>
        </p:nvSpPr>
        <p:spPr>
          <a:xfrm>
            <a:off x="1056187" y="742949"/>
            <a:ext cx="4096836" cy="10001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D14F7A-A664-AC89-D576-EF67F9D69FEE}"/>
              </a:ext>
            </a:extLst>
          </p:cNvPr>
          <p:cNvSpPr txBox="1"/>
          <p:nvPr/>
        </p:nvSpPr>
        <p:spPr>
          <a:xfrm>
            <a:off x="1186112" y="315872"/>
            <a:ext cx="155376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b="1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스토리보드</a:t>
            </a:r>
            <a:endParaRPr lang="en-US" altLang="ko-KR" sz="2000" b="1" dirty="0"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pic>
        <p:nvPicPr>
          <p:cNvPr id="15" name="그림 14" descr="텍스트, 표지판, 클립아트이(가) 표시된 사진&#10;&#10;자동 생성된 설명">
            <a:extLst>
              <a:ext uri="{FF2B5EF4-FFF2-40B4-BE49-F238E27FC236}">
                <a16:creationId xmlns:a16="http://schemas.microsoft.com/office/drawing/2014/main" id="{D910CFE2-55EF-03DF-96AD-0ABC122508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905" y="176515"/>
            <a:ext cx="666446" cy="666446"/>
          </a:xfrm>
          <a:prstGeom prst="rect">
            <a:avLst/>
          </a:prstGeom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9EB82E01-E50E-8C80-0EBE-645ADC1F23A2}"/>
              </a:ext>
            </a:extLst>
          </p:cNvPr>
          <p:cNvGrpSpPr/>
          <p:nvPr/>
        </p:nvGrpSpPr>
        <p:grpSpPr>
          <a:xfrm>
            <a:off x="10672861" y="6360161"/>
            <a:ext cx="1429314" cy="386252"/>
            <a:chOff x="10672861" y="6360161"/>
            <a:chExt cx="1429314" cy="38625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047008E-3120-F584-041B-A365902285ED}"/>
                </a:ext>
              </a:extLst>
            </p:cNvPr>
            <p:cNvSpPr txBox="1"/>
            <p:nvPr/>
          </p:nvSpPr>
          <p:spPr>
            <a:xfrm>
              <a:off x="11803695" y="6438636"/>
              <a:ext cx="29848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5</a:t>
              </a:r>
              <a:endParaRPr lang="ko-KR" altLang="en-US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pic>
          <p:nvPicPr>
            <p:cNvPr id="26" name="그림 25" descr="텍스트, 클립아트, 식탁용기구, 접시이(가) 표시된 사진&#10;&#10;자동 생성된 설명">
              <a:extLst>
                <a:ext uri="{FF2B5EF4-FFF2-40B4-BE49-F238E27FC236}">
                  <a16:creationId xmlns:a16="http://schemas.microsoft.com/office/drawing/2014/main" id="{B50F7B64-16BF-B4D1-AC8B-13573FCCAA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2861" y="6360161"/>
              <a:ext cx="1130834" cy="386252"/>
            </a:xfrm>
            <a:prstGeom prst="rect">
              <a:avLst/>
            </a:prstGeom>
          </p:spPr>
        </p:pic>
      </p:grpSp>
      <p:sp>
        <p:nvSpPr>
          <p:cNvPr id="86" name="TextBox 85">
            <a:extLst>
              <a:ext uri="{FF2B5EF4-FFF2-40B4-BE49-F238E27FC236}">
                <a16:creationId xmlns:a16="http://schemas.microsoft.com/office/drawing/2014/main" id="{DE2DCC43-F0C8-06CE-B33C-ADCF068F5953}"/>
              </a:ext>
            </a:extLst>
          </p:cNvPr>
          <p:cNvSpPr txBox="1"/>
          <p:nvPr/>
        </p:nvSpPr>
        <p:spPr>
          <a:xfrm>
            <a:off x="7584120" y="1085292"/>
            <a:ext cx="421957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endParaRPr lang="en-US" altLang="ko-KR" sz="1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나의 게시글 버튼 클릭 시 내가 그동안 커뮤니티에서 작성 했던 모든 게시글 조회</a:t>
            </a:r>
            <a:endParaRPr lang="en-US" altLang="ko-KR" sz="1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342900" indent="-342900">
              <a:buAutoNum type="arabicPeriod"/>
            </a:pPr>
            <a:endParaRPr lang="en-US" altLang="ko-KR" sz="1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E60C4885-06A9-811F-3C43-5AB196CD3821}"/>
              </a:ext>
            </a:extLst>
          </p:cNvPr>
          <p:cNvGrpSpPr/>
          <p:nvPr/>
        </p:nvGrpSpPr>
        <p:grpSpPr>
          <a:xfrm>
            <a:off x="562128" y="1074161"/>
            <a:ext cx="7019773" cy="5262980"/>
            <a:chOff x="284456" y="391388"/>
            <a:chExt cx="8032171" cy="5921467"/>
          </a:xfrm>
        </p:grpSpPr>
        <p:pic>
          <p:nvPicPr>
            <p:cNvPr id="18" name="그림 17" descr="테이블이(가) 표시된 사진&#10;&#10;자동 생성된 설명">
              <a:extLst>
                <a:ext uri="{FF2B5EF4-FFF2-40B4-BE49-F238E27FC236}">
                  <a16:creationId xmlns:a16="http://schemas.microsoft.com/office/drawing/2014/main" id="{1F10D2E1-7BAD-C2E0-DDB2-B0A9720B30C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4456" y="391388"/>
              <a:ext cx="8032171" cy="5921467"/>
            </a:xfrm>
            <a:prstGeom prst="rect">
              <a:avLst/>
            </a:prstGeom>
          </p:spPr>
        </p:pic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3221A745-373F-E376-0194-4E135996D4F0}"/>
                </a:ext>
              </a:extLst>
            </p:cNvPr>
            <p:cNvGrpSpPr/>
            <p:nvPr/>
          </p:nvGrpSpPr>
          <p:grpSpPr>
            <a:xfrm>
              <a:off x="2230018" y="1271051"/>
              <a:ext cx="1595535" cy="498954"/>
              <a:chOff x="1660850" y="666499"/>
              <a:chExt cx="1579205" cy="475861"/>
            </a:xfrm>
          </p:grpSpPr>
          <p:sp>
            <p:nvSpPr>
              <p:cNvPr id="21" name="액자 20">
                <a:extLst>
                  <a:ext uri="{FF2B5EF4-FFF2-40B4-BE49-F238E27FC236}">
                    <a16:creationId xmlns:a16="http://schemas.microsoft.com/office/drawing/2014/main" id="{D2D30F70-AFCF-8B2D-9CD9-6B6ABCDAB6B8}"/>
                  </a:ext>
                </a:extLst>
              </p:cNvPr>
              <p:cNvSpPr/>
              <p:nvPr/>
            </p:nvSpPr>
            <p:spPr>
              <a:xfrm>
                <a:off x="1660850" y="666499"/>
                <a:ext cx="1101012" cy="475861"/>
              </a:xfrm>
              <a:prstGeom prst="frame">
                <a:avLst/>
              </a:prstGeom>
              <a:solidFill>
                <a:srgbClr val="FF0000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EE359E7-E5FA-4206-04EA-B785B6587B24}"/>
                  </a:ext>
                </a:extLst>
              </p:cNvPr>
              <p:cNvSpPr txBox="1"/>
              <p:nvPr/>
            </p:nvSpPr>
            <p:spPr>
              <a:xfrm>
                <a:off x="2761862" y="666499"/>
                <a:ext cx="478193" cy="4030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dirty="0">
                    <a:solidFill>
                      <a:srgbClr val="FF0000"/>
                    </a:solidFill>
                  </a:rPr>
                  <a:t>1</a:t>
                </a:r>
                <a:endParaRPr lang="ko-KR" altLang="en-US" dirty="0">
                  <a:solidFill>
                    <a:srgbClr val="FF0000"/>
                  </a:solidFill>
                </a:endParaRPr>
              </a:p>
            </p:txBody>
          </p:sp>
        </p:grp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03F0F013-9324-91C9-D738-4E046930F89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716338" y="962292"/>
              <a:ext cx="335982" cy="1039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284982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24D843E-338D-6372-6554-8216C864659B}"/>
              </a:ext>
            </a:extLst>
          </p:cNvPr>
          <p:cNvSpPr/>
          <p:nvPr/>
        </p:nvSpPr>
        <p:spPr>
          <a:xfrm>
            <a:off x="1056187" y="742949"/>
            <a:ext cx="4096836" cy="10001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D14F7A-A664-AC89-D576-EF67F9D69FEE}"/>
              </a:ext>
            </a:extLst>
          </p:cNvPr>
          <p:cNvSpPr txBox="1"/>
          <p:nvPr/>
        </p:nvSpPr>
        <p:spPr>
          <a:xfrm>
            <a:off x="1186112" y="315872"/>
            <a:ext cx="155376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b="1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스토리보드</a:t>
            </a:r>
            <a:endParaRPr lang="en-US" altLang="ko-KR" sz="2000" b="1" dirty="0"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pic>
        <p:nvPicPr>
          <p:cNvPr id="15" name="그림 14" descr="텍스트, 표지판, 클립아트이(가) 표시된 사진&#10;&#10;자동 생성된 설명">
            <a:extLst>
              <a:ext uri="{FF2B5EF4-FFF2-40B4-BE49-F238E27FC236}">
                <a16:creationId xmlns:a16="http://schemas.microsoft.com/office/drawing/2014/main" id="{D910CFE2-55EF-03DF-96AD-0ABC122508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905" y="176515"/>
            <a:ext cx="666446" cy="666446"/>
          </a:xfrm>
          <a:prstGeom prst="rect">
            <a:avLst/>
          </a:prstGeom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9EB82E01-E50E-8C80-0EBE-645ADC1F23A2}"/>
              </a:ext>
            </a:extLst>
          </p:cNvPr>
          <p:cNvGrpSpPr/>
          <p:nvPr/>
        </p:nvGrpSpPr>
        <p:grpSpPr>
          <a:xfrm>
            <a:off x="10672861" y="6360161"/>
            <a:ext cx="1429314" cy="386252"/>
            <a:chOff x="10672861" y="6360161"/>
            <a:chExt cx="1429314" cy="38625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047008E-3120-F584-041B-A365902285ED}"/>
                </a:ext>
              </a:extLst>
            </p:cNvPr>
            <p:cNvSpPr txBox="1"/>
            <p:nvPr/>
          </p:nvSpPr>
          <p:spPr>
            <a:xfrm>
              <a:off x="11803695" y="6438636"/>
              <a:ext cx="29848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5</a:t>
              </a:r>
              <a:endParaRPr lang="ko-KR" altLang="en-US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pic>
          <p:nvPicPr>
            <p:cNvPr id="26" name="그림 25" descr="텍스트, 클립아트, 식탁용기구, 접시이(가) 표시된 사진&#10;&#10;자동 생성된 설명">
              <a:extLst>
                <a:ext uri="{FF2B5EF4-FFF2-40B4-BE49-F238E27FC236}">
                  <a16:creationId xmlns:a16="http://schemas.microsoft.com/office/drawing/2014/main" id="{B50F7B64-16BF-B4D1-AC8B-13573FCCAA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2861" y="6360161"/>
              <a:ext cx="1130834" cy="386252"/>
            </a:xfrm>
            <a:prstGeom prst="rect">
              <a:avLst/>
            </a:prstGeom>
          </p:spPr>
        </p:pic>
      </p:grpSp>
      <p:sp>
        <p:nvSpPr>
          <p:cNvPr id="86" name="TextBox 85">
            <a:extLst>
              <a:ext uri="{FF2B5EF4-FFF2-40B4-BE49-F238E27FC236}">
                <a16:creationId xmlns:a16="http://schemas.microsoft.com/office/drawing/2014/main" id="{DE2DCC43-F0C8-06CE-B33C-ADCF068F5953}"/>
              </a:ext>
            </a:extLst>
          </p:cNvPr>
          <p:cNvSpPr txBox="1"/>
          <p:nvPr/>
        </p:nvSpPr>
        <p:spPr>
          <a:xfrm>
            <a:off x="7584120" y="1085292"/>
            <a:ext cx="421957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나의 댓글 버튼 클릭 시 내가 그동안 커뮤니티에서 작성 했던 모든 댓글과  조회</a:t>
            </a:r>
            <a:endParaRPr lang="en-US" altLang="ko-KR" sz="1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E60C4885-06A9-811F-3C43-5AB196CD3821}"/>
              </a:ext>
            </a:extLst>
          </p:cNvPr>
          <p:cNvGrpSpPr/>
          <p:nvPr/>
        </p:nvGrpSpPr>
        <p:grpSpPr>
          <a:xfrm>
            <a:off x="562128" y="1074161"/>
            <a:ext cx="7019773" cy="5262980"/>
            <a:chOff x="284456" y="391388"/>
            <a:chExt cx="8032171" cy="5921467"/>
          </a:xfrm>
        </p:grpSpPr>
        <p:pic>
          <p:nvPicPr>
            <p:cNvPr id="18" name="그림 17" descr="테이블이(가) 표시된 사진&#10;&#10;자동 생성된 설명">
              <a:extLst>
                <a:ext uri="{FF2B5EF4-FFF2-40B4-BE49-F238E27FC236}">
                  <a16:creationId xmlns:a16="http://schemas.microsoft.com/office/drawing/2014/main" id="{1F10D2E1-7BAD-C2E0-DDB2-B0A9720B30C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4456" y="391388"/>
              <a:ext cx="8032171" cy="5921467"/>
            </a:xfrm>
            <a:prstGeom prst="rect">
              <a:avLst/>
            </a:prstGeom>
          </p:spPr>
        </p:pic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3221A745-373F-E376-0194-4E135996D4F0}"/>
                </a:ext>
              </a:extLst>
            </p:cNvPr>
            <p:cNvGrpSpPr/>
            <p:nvPr/>
          </p:nvGrpSpPr>
          <p:grpSpPr>
            <a:xfrm>
              <a:off x="2230018" y="1271051"/>
              <a:ext cx="1595535" cy="498954"/>
              <a:chOff x="1660850" y="666499"/>
              <a:chExt cx="1579205" cy="475861"/>
            </a:xfrm>
          </p:grpSpPr>
          <p:sp>
            <p:nvSpPr>
              <p:cNvPr id="21" name="액자 20">
                <a:extLst>
                  <a:ext uri="{FF2B5EF4-FFF2-40B4-BE49-F238E27FC236}">
                    <a16:creationId xmlns:a16="http://schemas.microsoft.com/office/drawing/2014/main" id="{D2D30F70-AFCF-8B2D-9CD9-6B6ABCDAB6B8}"/>
                  </a:ext>
                </a:extLst>
              </p:cNvPr>
              <p:cNvSpPr/>
              <p:nvPr/>
            </p:nvSpPr>
            <p:spPr>
              <a:xfrm>
                <a:off x="1660850" y="666499"/>
                <a:ext cx="1101012" cy="475861"/>
              </a:xfrm>
              <a:prstGeom prst="frame">
                <a:avLst/>
              </a:prstGeom>
              <a:solidFill>
                <a:srgbClr val="FF0000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EE359E7-E5FA-4206-04EA-B785B6587B24}"/>
                  </a:ext>
                </a:extLst>
              </p:cNvPr>
              <p:cNvSpPr txBox="1"/>
              <p:nvPr/>
            </p:nvSpPr>
            <p:spPr>
              <a:xfrm>
                <a:off x="2761862" y="666499"/>
                <a:ext cx="478193" cy="4030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dirty="0">
                    <a:solidFill>
                      <a:srgbClr val="FF0000"/>
                    </a:solidFill>
                  </a:rPr>
                  <a:t>1</a:t>
                </a:r>
                <a:endParaRPr lang="ko-KR" altLang="en-US" dirty="0">
                  <a:solidFill>
                    <a:srgbClr val="FF0000"/>
                  </a:solidFill>
                </a:endParaRPr>
              </a:p>
            </p:txBody>
          </p:sp>
        </p:grp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03F0F013-9324-91C9-D738-4E046930F89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716338" y="962292"/>
              <a:ext cx="335982" cy="103995"/>
            </a:xfrm>
            <a:prstGeom prst="rect">
              <a:avLst/>
            </a:prstGeom>
          </p:spPr>
        </p:pic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B2E35CDA-F791-3F4B-4F47-E106BED3DC52}"/>
              </a:ext>
            </a:extLst>
          </p:cNvPr>
          <p:cNvGrpSpPr/>
          <p:nvPr/>
        </p:nvGrpSpPr>
        <p:grpSpPr>
          <a:xfrm>
            <a:off x="562128" y="1074162"/>
            <a:ext cx="7019773" cy="5262980"/>
            <a:chOff x="562128" y="1074161"/>
            <a:chExt cx="8196423" cy="6042557"/>
          </a:xfrm>
        </p:grpSpPr>
        <p:pic>
          <p:nvPicPr>
            <p:cNvPr id="9" name="그림 8" descr="텍스트이(가) 표시된 사진&#10;&#10;자동 생성된 설명">
              <a:extLst>
                <a:ext uri="{FF2B5EF4-FFF2-40B4-BE49-F238E27FC236}">
                  <a16:creationId xmlns:a16="http://schemas.microsoft.com/office/drawing/2014/main" id="{970BE79F-EFF3-C962-E01B-C858EAE5308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2128" y="1074161"/>
              <a:ext cx="8196423" cy="6042557"/>
            </a:xfrm>
            <a:prstGeom prst="rect">
              <a:avLst/>
            </a:prstGeom>
          </p:spPr>
        </p:pic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6525C596-76B6-7103-513D-29DF10CB0628}"/>
                </a:ext>
              </a:extLst>
            </p:cNvPr>
            <p:cNvGrpSpPr/>
            <p:nvPr/>
          </p:nvGrpSpPr>
          <p:grpSpPr>
            <a:xfrm>
              <a:off x="5509161" y="1953825"/>
              <a:ext cx="1595535" cy="498954"/>
              <a:chOff x="1660850" y="666499"/>
              <a:chExt cx="1579205" cy="475861"/>
            </a:xfrm>
          </p:grpSpPr>
          <p:sp>
            <p:nvSpPr>
              <p:cNvPr id="11" name="액자 10">
                <a:extLst>
                  <a:ext uri="{FF2B5EF4-FFF2-40B4-BE49-F238E27FC236}">
                    <a16:creationId xmlns:a16="http://schemas.microsoft.com/office/drawing/2014/main" id="{366A1781-51FF-A607-677A-327AE047CD12}"/>
                  </a:ext>
                </a:extLst>
              </p:cNvPr>
              <p:cNvSpPr/>
              <p:nvPr/>
            </p:nvSpPr>
            <p:spPr>
              <a:xfrm>
                <a:off x="1660850" y="666499"/>
                <a:ext cx="1101012" cy="475861"/>
              </a:xfrm>
              <a:prstGeom prst="frame">
                <a:avLst/>
              </a:prstGeom>
              <a:solidFill>
                <a:srgbClr val="FF0000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7D131A8-9D0D-4608-D124-90CEB91846BE}"/>
                  </a:ext>
                </a:extLst>
              </p:cNvPr>
              <p:cNvSpPr txBox="1"/>
              <p:nvPr/>
            </p:nvSpPr>
            <p:spPr>
              <a:xfrm>
                <a:off x="2761862" y="666499"/>
                <a:ext cx="478193" cy="4030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dirty="0">
                    <a:solidFill>
                      <a:srgbClr val="FF0000"/>
                    </a:solidFill>
                  </a:rPr>
                  <a:t>1</a:t>
                </a:r>
                <a:endParaRPr lang="ko-KR" altLang="en-US" dirty="0">
                  <a:solidFill>
                    <a:srgbClr val="FF0000"/>
                  </a:solidFill>
                </a:endParaRPr>
              </a:p>
            </p:txBody>
          </p:sp>
        </p:grpSp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8997CF9E-FEC9-3A2E-3E3D-F9D66F47A29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994010" y="1673641"/>
              <a:ext cx="335982" cy="1039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435283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24D843E-338D-6372-6554-8216C864659B}"/>
              </a:ext>
            </a:extLst>
          </p:cNvPr>
          <p:cNvSpPr/>
          <p:nvPr/>
        </p:nvSpPr>
        <p:spPr>
          <a:xfrm>
            <a:off x="1056187" y="742949"/>
            <a:ext cx="4096836" cy="10001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D14F7A-A664-AC89-D576-EF67F9D69FEE}"/>
              </a:ext>
            </a:extLst>
          </p:cNvPr>
          <p:cNvSpPr txBox="1"/>
          <p:nvPr/>
        </p:nvSpPr>
        <p:spPr>
          <a:xfrm>
            <a:off x="1186112" y="315872"/>
            <a:ext cx="155376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b="1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스토리보드</a:t>
            </a:r>
            <a:endParaRPr lang="en-US" altLang="ko-KR" sz="2000" b="1" dirty="0"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pic>
        <p:nvPicPr>
          <p:cNvPr id="15" name="그림 14" descr="텍스트, 표지판, 클립아트이(가) 표시된 사진&#10;&#10;자동 생성된 설명">
            <a:extLst>
              <a:ext uri="{FF2B5EF4-FFF2-40B4-BE49-F238E27FC236}">
                <a16:creationId xmlns:a16="http://schemas.microsoft.com/office/drawing/2014/main" id="{D910CFE2-55EF-03DF-96AD-0ABC122508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905" y="176515"/>
            <a:ext cx="666446" cy="666446"/>
          </a:xfrm>
          <a:prstGeom prst="rect">
            <a:avLst/>
          </a:prstGeom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9EB82E01-E50E-8C80-0EBE-645ADC1F23A2}"/>
              </a:ext>
            </a:extLst>
          </p:cNvPr>
          <p:cNvGrpSpPr/>
          <p:nvPr/>
        </p:nvGrpSpPr>
        <p:grpSpPr>
          <a:xfrm>
            <a:off x="10672861" y="6360161"/>
            <a:ext cx="1429314" cy="386252"/>
            <a:chOff x="10672861" y="6360161"/>
            <a:chExt cx="1429314" cy="38625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047008E-3120-F584-041B-A365902285ED}"/>
                </a:ext>
              </a:extLst>
            </p:cNvPr>
            <p:cNvSpPr txBox="1"/>
            <p:nvPr/>
          </p:nvSpPr>
          <p:spPr>
            <a:xfrm>
              <a:off x="11803695" y="6438636"/>
              <a:ext cx="29848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5</a:t>
              </a:r>
              <a:endParaRPr lang="ko-KR" altLang="en-US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pic>
          <p:nvPicPr>
            <p:cNvPr id="26" name="그림 25" descr="텍스트, 클립아트, 식탁용기구, 접시이(가) 표시된 사진&#10;&#10;자동 생성된 설명">
              <a:extLst>
                <a:ext uri="{FF2B5EF4-FFF2-40B4-BE49-F238E27FC236}">
                  <a16:creationId xmlns:a16="http://schemas.microsoft.com/office/drawing/2014/main" id="{B50F7B64-16BF-B4D1-AC8B-13573FCCAA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2861" y="6360161"/>
              <a:ext cx="1130834" cy="386252"/>
            </a:xfrm>
            <a:prstGeom prst="rect">
              <a:avLst/>
            </a:prstGeom>
          </p:spPr>
        </p:pic>
      </p:grpSp>
      <p:sp>
        <p:nvSpPr>
          <p:cNvPr id="86" name="TextBox 85">
            <a:extLst>
              <a:ext uri="{FF2B5EF4-FFF2-40B4-BE49-F238E27FC236}">
                <a16:creationId xmlns:a16="http://schemas.microsoft.com/office/drawing/2014/main" id="{DE2DCC43-F0C8-06CE-B33C-ADCF068F5953}"/>
              </a:ext>
            </a:extLst>
          </p:cNvPr>
          <p:cNvSpPr txBox="1"/>
          <p:nvPr/>
        </p:nvSpPr>
        <p:spPr>
          <a:xfrm>
            <a:off x="7584120" y="1085292"/>
            <a:ext cx="421957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쪽지 함에서 받은 쪽지 함 클릭 시 받은 쪽지들</a:t>
            </a:r>
            <a:br>
              <a:rPr lang="en-US" altLang="ko-KR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</a:br>
            <a:r>
              <a:rPr lang="ko-KR" altLang="en-US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확인</a:t>
            </a:r>
            <a:endParaRPr lang="en-US" altLang="ko-KR" sz="1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47" name="그림 46" descr="테이블이(가) 표시된 사진&#10;&#10;자동 생성된 설명">
            <a:extLst>
              <a:ext uri="{FF2B5EF4-FFF2-40B4-BE49-F238E27FC236}">
                <a16:creationId xmlns:a16="http://schemas.microsoft.com/office/drawing/2014/main" id="{A69344CD-FD2E-104B-1FC7-C6B3D6306F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909" y="1085293"/>
            <a:ext cx="7019773" cy="5251850"/>
          </a:xfrm>
          <a:prstGeom prst="rect">
            <a:avLst/>
          </a:prstGeom>
        </p:spPr>
      </p:pic>
      <p:sp>
        <p:nvSpPr>
          <p:cNvPr id="48" name="액자 47">
            <a:extLst>
              <a:ext uri="{FF2B5EF4-FFF2-40B4-BE49-F238E27FC236}">
                <a16:creationId xmlns:a16="http://schemas.microsoft.com/office/drawing/2014/main" id="{C8CC57A0-4B3D-4969-A88A-7DD47C99612C}"/>
              </a:ext>
            </a:extLst>
          </p:cNvPr>
          <p:cNvSpPr/>
          <p:nvPr/>
        </p:nvSpPr>
        <p:spPr>
          <a:xfrm>
            <a:off x="2046257" y="1821287"/>
            <a:ext cx="952706" cy="434582"/>
          </a:xfrm>
          <a:prstGeom prst="fram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3D3F1B3-5B03-B53F-6684-96FFA5BDE6A9}"/>
              </a:ext>
            </a:extLst>
          </p:cNvPr>
          <p:cNvSpPr txBox="1"/>
          <p:nvPr/>
        </p:nvSpPr>
        <p:spPr>
          <a:xfrm>
            <a:off x="2998963" y="1821287"/>
            <a:ext cx="413780" cy="3680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0422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24D843E-338D-6372-6554-8216C864659B}"/>
              </a:ext>
            </a:extLst>
          </p:cNvPr>
          <p:cNvSpPr/>
          <p:nvPr/>
        </p:nvSpPr>
        <p:spPr>
          <a:xfrm>
            <a:off x="1056187" y="742949"/>
            <a:ext cx="4096836" cy="10001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D14F7A-A664-AC89-D576-EF67F9D69FEE}"/>
              </a:ext>
            </a:extLst>
          </p:cNvPr>
          <p:cNvSpPr txBox="1"/>
          <p:nvPr/>
        </p:nvSpPr>
        <p:spPr>
          <a:xfrm>
            <a:off x="1186112" y="315872"/>
            <a:ext cx="155376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b="1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스토리보드</a:t>
            </a:r>
            <a:endParaRPr lang="en-US" altLang="ko-KR" sz="2000" b="1" dirty="0"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pic>
        <p:nvPicPr>
          <p:cNvPr id="15" name="그림 14" descr="텍스트, 표지판, 클립아트이(가) 표시된 사진&#10;&#10;자동 생성된 설명">
            <a:extLst>
              <a:ext uri="{FF2B5EF4-FFF2-40B4-BE49-F238E27FC236}">
                <a16:creationId xmlns:a16="http://schemas.microsoft.com/office/drawing/2014/main" id="{D910CFE2-55EF-03DF-96AD-0ABC122508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905" y="176515"/>
            <a:ext cx="666446" cy="666446"/>
          </a:xfrm>
          <a:prstGeom prst="rect">
            <a:avLst/>
          </a:prstGeom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9EB82E01-E50E-8C80-0EBE-645ADC1F23A2}"/>
              </a:ext>
            </a:extLst>
          </p:cNvPr>
          <p:cNvGrpSpPr/>
          <p:nvPr/>
        </p:nvGrpSpPr>
        <p:grpSpPr>
          <a:xfrm>
            <a:off x="10672861" y="6360161"/>
            <a:ext cx="1429314" cy="386252"/>
            <a:chOff x="10672861" y="6360161"/>
            <a:chExt cx="1429314" cy="38625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047008E-3120-F584-041B-A365902285ED}"/>
                </a:ext>
              </a:extLst>
            </p:cNvPr>
            <p:cNvSpPr txBox="1"/>
            <p:nvPr/>
          </p:nvSpPr>
          <p:spPr>
            <a:xfrm>
              <a:off x="11803695" y="6438636"/>
              <a:ext cx="29848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5</a:t>
              </a:r>
              <a:endParaRPr lang="ko-KR" altLang="en-US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pic>
          <p:nvPicPr>
            <p:cNvPr id="26" name="그림 25" descr="텍스트, 클립아트, 식탁용기구, 접시이(가) 표시된 사진&#10;&#10;자동 생성된 설명">
              <a:extLst>
                <a:ext uri="{FF2B5EF4-FFF2-40B4-BE49-F238E27FC236}">
                  <a16:creationId xmlns:a16="http://schemas.microsoft.com/office/drawing/2014/main" id="{B50F7B64-16BF-B4D1-AC8B-13573FCCAA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2861" y="6360161"/>
              <a:ext cx="1130834" cy="386252"/>
            </a:xfrm>
            <a:prstGeom prst="rect">
              <a:avLst/>
            </a:prstGeom>
          </p:spPr>
        </p:pic>
      </p:grpSp>
      <p:sp>
        <p:nvSpPr>
          <p:cNvPr id="86" name="TextBox 85">
            <a:extLst>
              <a:ext uri="{FF2B5EF4-FFF2-40B4-BE49-F238E27FC236}">
                <a16:creationId xmlns:a16="http://schemas.microsoft.com/office/drawing/2014/main" id="{DE2DCC43-F0C8-06CE-B33C-ADCF068F5953}"/>
              </a:ext>
            </a:extLst>
          </p:cNvPr>
          <p:cNvSpPr txBox="1"/>
          <p:nvPr/>
        </p:nvSpPr>
        <p:spPr>
          <a:xfrm>
            <a:off x="7584120" y="1085292"/>
            <a:ext cx="421957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쪽지 함에서 보낸 쪽지 함 클릭 시 보낸 쪽지들 확인</a:t>
            </a:r>
            <a:endParaRPr lang="en-US" altLang="ko-KR" sz="1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20F9B1E3-A9EB-6295-5E6D-0929F1C44CDD}"/>
              </a:ext>
            </a:extLst>
          </p:cNvPr>
          <p:cNvGrpSpPr/>
          <p:nvPr/>
        </p:nvGrpSpPr>
        <p:grpSpPr>
          <a:xfrm>
            <a:off x="562128" y="1074162"/>
            <a:ext cx="7019773" cy="5262980"/>
            <a:chOff x="284455" y="479075"/>
            <a:chExt cx="8032171" cy="5921467"/>
          </a:xfrm>
        </p:grpSpPr>
        <p:pic>
          <p:nvPicPr>
            <p:cNvPr id="33" name="그림 32" descr="테이블이(가) 표시된 사진&#10;&#10;자동 생성된 설명">
              <a:extLst>
                <a:ext uri="{FF2B5EF4-FFF2-40B4-BE49-F238E27FC236}">
                  <a16:creationId xmlns:a16="http://schemas.microsoft.com/office/drawing/2014/main" id="{258990D8-6A37-A8F3-FD78-B1F5A5D2222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4455" y="479075"/>
              <a:ext cx="8032171" cy="5921467"/>
            </a:xfrm>
            <a:prstGeom prst="rect">
              <a:avLst/>
            </a:prstGeom>
          </p:spPr>
        </p:pic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1E109191-2A9B-A26F-CB05-134669B22D3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716336" y="1057542"/>
              <a:ext cx="335982" cy="103995"/>
            </a:xfrm>
            <a:prstGeom prst="rect">
              <a:avLst/>
            </a:prstGeom>
          </p:spPr>
        </p:pic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2B097676-47A9-52A0-C36F-E36AB26364A4}"/>
                </a:ext>
              </a:extLst>
            </p:cNvPr>
            <p:cNvGrpSpPr/>
            <p:nvPr/>
          </p:nvGrpSpPr>
          <p:grpSpPr>
            <a:xfrm>
              <a:off x="5442857" y="1335115"/>
              <a:ext cx="1595535" cy="498954"/>
              <a:chOff x="1660850" y="666499"/>
              <a:chExt cx="1579205" cy="475861"/>
            </a:xfrm>
          </p:grpSpPr>
          <p:sp>
            <p:nvSpPr>
              <p:cNvPr id="36" name="액자 35">
                <a:extLst>
                  <a:ext uri="{FF2B5EF4-FFF2-40B4-BE49-F238E27FC236}">
                    <a16:creationId xmlns:a16="http://schemas.microsoft.com/office/drawing/2014/main" id="{4A06D0B1-C0B4-E68F-D7F6-15B230AE2F74}"/>
                  </a:ext>
                </a:extLst>
              </p:cNvPr>
              <p:cNvSpPr/>
              <p:nvPr/>
            </p:nvSpPr>
            <p:spPr>
              <a:xfrm>
                <a:off x="1660850" y="666499"/>
                <a:ext cx="1101012" cy="475861"/>
              </a:xfrm>
              <a:prstGeom prst="frame">
                <a:avLst/>
              </a:prstGeom>
              <a:solidFill>
                <a:srgbClr val="FF0000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9206CB9-4654-356F-622A-79DB23AC6229}"/>
                  </a:ext>
                </a:extLst>
              </p:cNvPr>
              <p:cNvSpPr txBox="1"/>
              <p:nvPr/>
            </p:nvSpPr>
            <p:spPr>
              <a:xfrm>
                <a:off x="2761862" y="666499"/>
                <a:ext cx="478193" cy="4030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dirty="0">
                    <a:solidFill>
                      <a:srgbClr val="FF0000"/>
                    </a:solidFill>
                  </a:rPr>
                  <a:t>1</a:t>
                </a:r>
                <a:endParaRPr lang="ko-KR" altLang="en-US" dirty="0">
                  <a:solidFill>
                    <a:srgbClr val="FF0000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914217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24D843E-338D-6372-6554-8216C864659B}"/>
              </a:ext>
            </a:extLst>
          </p:cNvPr>
          <p:cNvSpPr/>
          <p:nvPr/>
        </p:nvSpPr>
        <p:spPr>
          <a:xfrm>
            <a:off x="1056187" y="742949"/>
            <a:ext cx="4096836" cy="10001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D14F7A-A664-AC89-D576-EF67F9D69FEE}"/>
              </a:ext>
            </a:extLst>
          </p:cNvPr>
          <p:cNvSpPr txBox="1"/>
          <p:nvPr/>
        </p:nvSpPr>
        <p:spPr>
          <a:xfrm>
            <a:off x="1186112" y="315872"/>
            <a:ext cx="155376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b="1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스토리보드</a:t>
            </a:r>
            <a:endParaRPr lang="en-US" altLang="ko-KR" sz="2000" b="1" dirty="0"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pic>
        <p:nvPicPr>
          <p:cNvPr id="15" name="그림 14" descr="텍스트, 표지판, 클립아트이(가) 표시된 사진&#10;&#10;자동 생성된 설명">
            <a:extLst>
              <a:ext uri="{FF2B5EF4-FFF2-40B4-BE49-F238E27FC236}">
                <a16:creationId xmlns:a16="http://schemas.microsoft.com/office/drawing/2014/main" id="{D910CFE2-55EF-03DF-96AD-0ABC122508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905" y="176515"/>
            <a:ext cx="666446" cy="666446"/>
          </a:xfrm>
          <a:prstGeom prst="rect">
            <a:avLst/>
          </a:prstGeom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9EB82E01-E50E-8C80-0EBE-645ADC1F23A2}"/>
              </a:ext>
            </a:extLst>
          </p:cNvPr>
          <p:cNvGrpSpPr/>
          <p:nvPr/>
        </p:nvGrpSpPr>
        <p:grpSpPr>
          <a:xfrm>
            <a:off x="10672861" y="6360161"/>
            <a:ext cx="1429314" cy="386252"/>
            <a:chOff x="10672861" y="6360161"/>
            <a:chExt cx="1429314" cy="38625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047008E-3120-F584-041B-A365902285ED}"/>
                </a:ext>
              </a:extLst>
            </p:cNvPr>
            <p:cNvSpPr txBox="1"/>
            <p:nvPr/>
          </p:nvSpPr>
          <p:spPr>
            <a:xfrm>
              <a:off x="11803695" y="6438636"/>
              <a:ext cx="29848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5</a:t>
              </a:r>
              <a:endParaRPr lang="ko-KR" altLang="en-US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pic>
          <p:nvPicPr>
            <p:cNvPr id="26" name="그림 25" descr="텍스트, 클립아트, 식탁용기구, 접시이(가) 표시된 사진&#10;&#10;자동 생성된 설명">
              <a:extLst>
                <a:ext uri="{FF2B5EF4-FFF2-40B4-BE49-F238E27FC236}">
                  <a16:creationId xmlns:a16="http://schemas.microsoft.com/office/drawing/2014/main" id="{B50F7B64-16BF-B4D1-AC8B-13573FCCAA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2861" y="6360161"/>
              <a:ext cx="1130834" cy="386252"/>
            </a:xfrm>
            <a:prstGeom prst="rect">
              <a:avLst/>
            </a:prstGeom>
          </p:spPr>
        </p:pic>
      </p:grpSp>
      <p:sp>
        <p:nvSpPr>
          <p:cNvPr id="86" name="TextBox 85">
            <a:extLst>
              <a:ext uri="{FF2B5EF4-FFF2-40B4-BE49-F238E27FC236}">
                <a16:creationId xmlns:a16="http://schemas.microsoft.com/office/drawing/2014/main" id="{DE2DCC43-F0C8-06CE-B33C-ADCF068F5953}"/>
              </a:ext>
            </a:extLst>
          </p:cNvPr>
          <p:cNvSpPr txBox="1"/>
          <p:nvPr/>
        </p:nvSpPr>
        <p:spPr>
          <a:xfrm>
            <a:off x="7584120" y="1085292"/>
            <a:ext cx="421957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endParaRPr lang="en-US" altLang="ko-KR" sz="1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쪽지 함에서 쪽지 제목을 클릭 시 받은 쪽지가 </a:t>
            </a:r>
            <a:r>
              <a:rPr lang="en-US" altLang="ko-KR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Modal </a:t>
            </a:r>
            <a:r>
              <a:rPr lang="ko-KR" altLang="en-US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창으로 팝업 된다</a:t>
            </a:r>
            <a:endParaRPr lang="en-US" altLang="ko-KR" sz="1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342900" indent="-342900">
              <a:buAutoNum type="arabicPeriod"/>
            </a:pPr>
            <a:endParaRPr lang="en-US" altLang="ko-KR" sz="1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DB97CDB-0C06-0285-99BD-DA672E0DB1D1}"/>
              </a:ext>
            </a:extLst>
          </p:cNvPr>
          <p:cNvGrpSpPr/>
          <p:nvPr/>
        </p:nvGrpSpPr>
        <p:grpSpPr>
          <a:xfrm>
            <a:off x="562128" y="1085292"/>
            <a:ext cx="7019773" cy="5251850"/>
            <a:chOff x="284456" y="461919"/>
            <a:chExt cx="8049390" cy="5934162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F8A9D36E-424A-F527-ADBE-263F8E6ECE0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4456" y="461919"/>
              <a:ext cx="8049390" cy="5934162"/>
            </a:xfrm>
            <a:prstGeom prst="rect">
              <a:avLst/>
            </a:prstGeom>
          </p:spPr>
        </p:pic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A36CDC71-167F-0997-B824-39C1712DC8BF}"/>
                </a:ext>
              </a:extLst>
            </p:cNvPr>
            <p:cNvGrpSpPr/>
            <p:nvPr/>
          </p:nvGrpSpPr>
          <p:grpSpPr>
            <a:xfrm>
              <a:off x="1296955" y="2420077"/>
              <a:ext cx="1595535" cy="498954"/>
              <a:chOff x="1660850" y="666499"/>
              <a:chExt cx="1579205" cy="475861"/>
            </a:xfrm>
          </p:grpSpPr>
          <p:sp>
            <p:nvSpPr>
              <p:cNvPr id="14" name="액자 13">
                <a:extLst>
                  <a:ext uri="{FF2B5EF4-FFF2-40B4-BE49-F238E27FC236}">
                    <a16:creationId xmlns:a16="http://schemas.microsoft.com/office/drawing/2014/main" id="{94F266A0-D84B-6B4B-3D4B-87916B511242}"/>
                  </a:ext>
                </a:extLst>
              </p:cNvPr>
              <p:cNvSpPr/>
              <p:nvPr/>
            </p:nvSpPr>
            <p:spPr>
              <a:xfrm>
                <a:off x="1660850" y="666499"/>
                <a:ext cx="1101012" cy="475861"/>
              </a:xfrm>
              <a:prstGeom prst="frame">
                <a:avLst/>
              </a:prstGeom>
              <a:solidFill>
                <a:srgbClr val="FF0000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31B1254-8AE4-A59A-A6E1-25DCD96ADD73}"/>
                  </a:ext>
                </a:extLst>
              </p:cNvPr>
              <p:cNvSpPr txBox="1"/>
              <p:nvPr/>
            </p:nvSpPr>
            <p:spPr>
              <a:xfrm>
                <a:off x="2761862" y="666499"/>
                <a:ext cx="478193" cy="4030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dirty="0">
                    <a:solidFill>
                      <a:srgbClr val="FF0000"/>
                    </a:solidFill>
                  </a:rPr>
                  <a:t>1</a:t>
                </a:r>
                <a:endParaRPr lang="ko-KR" altLang="en-US" dirty="0">
                  <a:solidFill>
                    <a:srgbClr val="FF0000"/>
                  </a:solidFill>
                </a:endParaRPr>
              </a:p>
            </p:txBody>
          </p:sp>
        </p:grpSp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71DD2BED-D82B-48AB-C129-8F5A5D69CC3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716336" y="1057542"/>
              <a:ext cx="335982" cy="1039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195988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24D843E-338D-6372-6554-8216C864659B}"/>
              </a:ext>
            </a:extLst>
          </p:cNvPr>
          <p:cNvSpPr/>
          <p:nvPr/>
        </p:nvSpPr>
        <p:spPr>
          <a:xfrm>
            <a:off x="1056187" y="742949"/>
            <a:ext cx="4096836" cy="10001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D14F7A-A664-AC89-D576-EF67F9D69FEE}"/>
              </a:ext>
            </a:extLst>
          </p:cNvPr>
          <p:cNvSpPr txBox="1"/>
          <p:nvPr/>
        </p:nvSpPr>
        <p:spPr>
          <a:xfrm>
            <a:off x="1186112" y="315872"/>
            <a:ext cx="155376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b="1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스토리보드</a:t>
            </a:r>
            <a:endParaRPr lang="en-US" altLang="ko-KR" sz="2000" b="1" dirty="0"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pic>
        <p:nvPicPr>
          <p:cNvPr id="15" name="그림 14" descr="텍스트, 표지판, 클립아트이(가) 표시된 사진&#10;&#10;자동 생성된 설명">
            <a:extLst>
              <a:ext uri="{FF2B5EF4-FFF2-40B4-BE49-F238E27FC236}">
                <a16:creationId xmlns:a16="http://schemas.microsoft.com/office/drawing/2014/main" id="{D910CFE2-55EF-03DF-96AD-0ABC122508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905" y="176515"/>
            <a:ext cx="666446" cy="666446"/>
          </a:xfrm>
          <a:prstGeom prst="rect">
            <a:avLst/>
          </a:prstGeom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9EB82E01-E50E-8C80-0EBE-645ADC1F23A2}"/>
              </a:ext>
            </a:extLst>
          </p:cNvPr>
          <p:cNvGrpSpPr/>
          <p:nvPr/>
        </p:nvGrpSpPr>
        <p:grpSpPr>
          <a:xfrm>
            <a:off x="10672861" y="6360161"/>
            <a:ext cx="1429314" cy="386252"/>
            <a:chOff x="10672861" y="6360161"/>
            <a:chExt cx="1429314" cy="38625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047008E-3120-F584-041B-A365902285ED}"/>
                </a:ext>
              </a:extLst>
            </p:cNvPr>
            <p:cNvSpPr txBox="1"/>
            <p:nvPr/>
          </p:nvSpPr>
          <p:spPr>
            <a:xfrm>
              <a:off x="11803695" y="6438636"/>
              <a:ext cx="29848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5</a:t>
              </a:r>
              <a:endParaRPr lang="ko-KR" altLang="en-US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pic>
          <p:nvPicPr>
            <p:cNvPr id="26" name="그림 25" descr="텍스트, 클립아트, 식탁용기구, 접시이(가) 표시된 사진&#10;&#10;자동 생성된 설명">
              <a:extLst>
                <a:ext uri="{FF2B5EF4-FFF2-40B4-BE49-F238E27FC236}">
                  <a16:creationId xmlns:a16="http://schemas.microsoft.com/office/drawing/2014/main" id="{B50F7B64-16BF-B4D1-AC8B-13573FCCAA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2861" y="6360161"/>
              <a:ext cx="1130834" cy="386252"/>
            </a:xfrm>
            <a:prstGeom prst="rect">
              <a:avLst/>
            </a:prstGeom>
          </p:spPr>
        </p:pic>
      </p:grpSp>
      <p:sp>
        <p:nvSpPr>
          <p:cNvPr id="86" name="TextBox 85">
            <a:extLst>
              <a:ext uri="{FF2B5EF4-FFF2-40B4-BE49-F238E27FC236}">
                <a16:creationId xmlns:a16="http://schemas.microsoft.com/office/drawing/2014/main" id="{DE2DCC43-F0C8-06CE-B33C-ADCF068F5953}"/>
              </a:ext>
            </a:extLst>
          </p:cNvPr>
          <p:cNvSpPr txBox="1"/>
          <p:nvPr/>
        </p:nvSpPr>
        <p:spPr>
          <a:xfrm>
            <a:off x="7584120" y="1085292"/>
            <a:ext cx="421957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endParaRPr lang="en-US" altLang="ko-KR" sz="1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회원 정보 수정을 위해서는 개인정보 보호를 위해 </a:t>
            </a:r>
            <a:r>
              <a:rPr lang="en-US" altLang="ko-KR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</a:t>
            </a:r>
            <a:r>
              <a:rPr lang="ko-KR" altLang="en-US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번의 인증 절차를 거쳐 진행할 수 있도록 함</a:t>
            </a:r>
            <a:br>
              <a:rPr lang="en-US" altLang="ko-KR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</a:br>
            <a:r>
              <a:rPr lang="ko-KR" altLang="en-US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비밀번호를 입력하여 인증 </a:t>
            </a:r>
            <a:r>
              <a:rPr lang="en-US" altLang="ko-KR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PASS</a:t>
            </a:r>
          </a:p>
          <a:p>
            <a:pPr marL="342900" indent="-342900">
              <a:buAutoNum type="arabicPeriod"/>
            </a:pPr>
            <a:endParaRPr lang="en-US" altLang="ko-KR" sz="1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401AF4FB-CD0F-8475-DC93-A6B268573BE6}"/>
              </a:ext>
            </a:extLst>
          </p:cNvPr>
          <p:cNvGrpSpPr/>
          <p:nvPr/>
        </p:nvGrpSpPr>
        <p:grpSpPr>
          <a:xfrm>
            <a:off x="562128" y="1085292"/>
            <a:ext cx="7019773" cy="5251850"/>
            <a:chOff x="284456" y="463818"/>
            <a:chExt cx="8032170" cy="5940374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61412307-95B5-B865-6E35-E9622B91370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4456" y="463818"/>
              <a:ext cx="8032170" cy="5940374"/>
            </a:xfrm>
            <a:prstGeom prst="rect">
              <a:avLst/>
            </a:prstGeom>
          </p:spPr>
        </p:pic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4819C70D-31C9-E10D-BE6D-624BE84FC50D}"/>
                </a:ext>
              </a:extLst>
            </p:cNvPr>
            <p:cNvGrpSpPr/>
            <p:nvPr/>
          </p:nvGrpSpPr>
          <p:grpSpPr>
            <a:xfrm>
              <a:off x="3657600" y="3859424"/>
              <a:ext cx="1875454" cy="498954"/>
              <a:chOff x="1660850" y="666499"/>
              <a:chExt cx="1579205" cy="475861"/>
            </a:xfrm>
          </p:grpSpPr>
          <p:sp>
            <p:nvSpPr>
              <p:cNvPr id="21" name="액자 20">
                <a:extLst>
                  <a:ext uri="{FF2B5EF4-FFF2-40B4-BE49-F238E27FC236}">
                    <a16:creationId xmlns:a16="http://schemas.microsoft.com/office/drawing/2014/main" id="{C032915F-6D33-59BA-4466-8E33C0A4445B}"/>
                  </a:ext>
                </a:extLst>
              </p:cNvPr>
              <p:cNvSpPr/>
              <p:nvPr/>
            </p:nvSpPr>
            <p:spPr>
              <a:xfrm>
                <a:off x="1660850" y="666499"/>
                <a:ext cx="1101012" cy="475861"/>
              </a:xfrm>
              <a:prstGeom prst="frame">
                <a:avLst/>
              </a:prstGeom>
              <a:solidFill>
                <a:srgbClr val="FF0000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581E757-CF40-38B8-32D6-8EAB535FB8A7}"/>
                  </a:ext>
                </a:extLst>
              </p:cNvPr>
              <p:cNvSpPr txBox="1"/>
              <p:nvPr/>
            </p:nvSpPr>
            <p:spPr>
              <a:xfrm>
                <a:off x="2761862" y="666499"/>
                <a:ext cx="478193" cy="4030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dirty="0">
                    <a:solidFill>
                      <a:srgbClr val="FF0000"/>
                    </a:solidFill>
                  </a:rPr>
                  <a:t>1</a:t>
                </a:r>
                <a:endParaRPr lang="ko-KR" altLang="en-US" dirty="0">
                  <a:solidFill>
                    <a:srgbClr val="FF0000"/>
                  </a:solidFill>
                </a:endParaRPr>
              </a:p>
            </p:txBody>
          </p:sp>
        </p:grp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B3592EDC-3883-4A25-C076-0EE2EF5442B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716336" y="1057542"/>
              <a:ext cx="335982" cy="1039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226445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24D843E-338D-6372-6554-8216C864659B}"/>
              </a:ext>
            </a:extLst>
          </p:cNvPr>
          <p:cNvSpPr/>
          <p:nvPr/>
        </p:nvSpPr>
        <p:spPr>
          <a:xfrm>
            <a:off x="1056187" y="742949"/>
            <a:ext cx="4096836" cy="10001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D14F7A-A664-AC89-D576-EF67F9D69FEE}"/>
              </a:ext>
            </a:extLst>
          </p:cNvPr>
          <p:cNvSpPr txBox="1"/>
          <p:nvPr/>
        </p:nvSpPr>
        <p:spPr>
          <a:xfrm>
            <a:off x="1186112" y="315872"/>
            <a:ext cx="155376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b="1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스토리보드</a:t>
            </a:r>
            <a:endParaRPr lang="en-US" altLang="ko-KR" sz="2000" b="1" dirty="0"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pic>
        <p:nvPicPr>
          <p:cNvPr id="15" name="그림 14" descr="텍스트, 표지판, 클립아트이(가) 표시된 사진&#10;&#10;자동 생성된 설명">
            <a:extLst>
              <a:ext uri="{FF2B5EF4-FFF2-40B4-BE49-F238E27FC236}">
                <a16:creationId xmlns:a16="http://schemas.microsoft.com/office/drawing/2014/main" id="{D910CFE2-55EF-03DF-96AD-0ABC122508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905" y="176515"/>
            <a:ext cx="666446" cy="666446"/>
          </a:xfrm>
          <a:prstGeom prst="rect">
            <a:avLst/>
          </a:prstGeom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9EB82E01-E50E-8C80-0EBE-645ADC1F23A2}"/>
              </a:ext>
            </a:extLst>
          </p:cNvPr>
          <p:cNvGrpSpPr/>
          <p:nvPr/>
        </p:nvGrpSpPr>
        <p:grpSpPr>
          <a:xfrm>
            <a:off x="10672861" y="6360161"/>
            <a:ext cx="1429314" cy="386252"/>
            <a:chOff x="10672861" y="6360161"/>
            <a:chExt cx="1429314" cy="38625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047008E-3120-F584-041B-A365902285ED}"/>
                </a:ext>
              </a:extLst>
            </p:cNvPr>
            <p:cNvSpPr txBox="1"/>
            <p:nvPr/>
          </p:nvSpPr>
          <p:spPr>
            <a:xfrm>
              <a:off x="11803695" y="6438636"/>
              <a:ext cx="29848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5</a:t>
              </a:r>
              <a:endParaRPr lang="ko-KR" altLang="en-US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pic>
          <p:nvPicPr>
            <p:cNvPr id="26" name="그림 25" descr="텍스트, 클립아트, 식탁용기구, 접시이(가) 표시된 사진&#10;&#10;자동 생성된 설명">
              <a:extLst>
                <a:ext uri="{FF2B5EF4-FFF2-40B4-BE49-F238E27FC236}">
                  <a16:creationId xmlns:a16="http://schemas.microsoft.com/office/drawing/2014/main" id="{B50F7B64-16BF-B4D1-AC8B-13573FCCAA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2861" y="6360161"/>
              <a:ext cx="1130834" cy="386252"/>
            </a:xfrm>
            <a:prstGeom prst="rect">
              <a:avLst/>
            </a:prstGeom>
          </p:spPr>
        </p:pic>
      </p:grpSp>
      <p:sp>
        <p:nvSpPr>
          <p:cNvPr id="86" name="TextBox 85">
            <a:extLst>
              <a:ext uri="{FF2B5EF4-FFF2-40B4-BE49-F238E27FC236}">
                <a16:creationId xmlns:a16="http://schemas.microsoft.com/office/drawing/2014/main" id="{DE2DCC43-F0C8-06CE-B33C-ADCF068F5953}"/>
              </a:ext>
            </a:extLst>
          </p:cNvPr>
          <p:cNvSpPr txBox="1"/>
          <p:nvPr/>
        </p:nvSpPr>
        <p:spPr>
          <a:xfrm>
            <a:off x="7584120" y="1085292"/>
            <a:ext cx="421957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endParaRPr lang="en-US" altLang="ko-KR" sz="1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사용자가 회원가입 시 입력한 정보를 해당 페이지에서 수정할 수 있다</a:t>
            </a:r>
            <a:br>
              <a:rPr lang="en-US" altLang="ko-KR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</a:br>
            <a:r>
              <a:rPr lang="en-US" altLang="ko-KR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(ID, </a:t>
            </a:r>
            <a:r>
              <a:rPr lang="ko-KR" altLang="en-US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이름</a:t>
            </a:r>
            <a:r>
              <a:rPr lang="en-US" altLang="ko-KR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등 수정 불가능한 정보 이외에 수정 가능</a:t>
            </a:r>
            <a:r>
              <a:rPr lang="en-US" altLang="ko-KR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</a:p>
          <a:p>
            <a:pPr marL="342900" indent="-342900">
              <a:buAutoNum type="arabicPeriod"/>
            </a:pPr>
            <a:endParaRPr lang="en-US" altLang="ko-KR" sz="1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CD421080-ABE7-0FEE-CCF5-C61C3951ABE2}"/>
              </a:ext>
            </a:extLst>
          </p:cNvPr>
          <p:cNvGrpSpPr/>
          <p:nvPr/>
        </p:nvGrpSpPr>
        <p:grpSpPr>
          <a:xfrm>
            <a:off x="583186" y="1085292"/>
            <a:ext cx="6998715" cy="5251850"/>
            <a:chOff x="284457" y="461919"/>
            <a:chExt cx="8049390" cy="5934162"/>
          </a:xfrm>
        </p:grpSpPr>
        <p:pic>
          <p:nvPicPr>
            <p:cNvPr id="23" name="그림 22" descr="테이블이(가) 표시된 사진&#10;&#10;자동 생성된 설명">
              <a:extLst>
                <a:ext uri="{FF2B5EF4-FFF2-40B4-BE49-F238E27FC236}">
                  <a16:creationId xmlns:a16="http://schemas.microsoft.com/office/drawing/2014/main" id="{CFAA282F-8B18-10F2-AF0F-18A08CB266D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4457" y="461919"/>
              <a:ext cx="8049390" cy="5934162"/>
            </a:xfrm>
            <a:prstGeom prst="rect">
              <a:avLst/>
            </a:prstGeom>
          </p:spPr>
        </p:pic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0AEEBC8E-6956-4631-0A54-571965967648}"/>
                </a:ext>
              </a:extLst>
            </p:cNvPr>
            <p:cNvGrpSpPr/>
            <p:nvPr/>
          </p:nvGrpSpPr>
          <p:grpSpPr>
            <a:xfrm>
              <a:off x="1362269" y="4267539"/>
              <a:ext cx="1595535" cy="498954"/>
              <a:chOff x="1660850" y="666499"/>
              <a:chExt cx="1579205" cy="475861"/>
            </a:xfrm>
          </p:grpSpPr>
          <p:sp>
            <p:nvSpPr>
              <p:cNvPr id="29" name="액자 28">
                <a:extLst>
                  <a:ext uri="{FF2B5EF4-FFF2-40B4-BE49-F238E27FC236}">
                    <a16:creationId xmlns:a16="http://schemas.microsoft.com/office/drawing/2014/main" id="{16487BE5-CD94-7579-20F1-FB7A80654A45}"/>
                  </a:ext>
                </a:extLst>
              </p:cNvPr>
              <p:cNvSpPr/>
              <p:nvPr/>
            </p:nvSpPr>
            <p:spPr>
              <a:xfrm>
                <a:off x="1660850" y="666499"/>
                <a:ext cx="1101012" cy="475861"/>
              </a:xfrm>
              <a:prstGeom prst="frame">
                <a:avLst/>
              </a:prstGeom>
              <a:solidFill>
                <a:srgbClr val="FF0000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86D0BF9-812C-181C-B066-32C5758FDE62}"/>
                  </a:ext>
                </a:extLst>
              </p:cNvPr>
              <p:cNvSpPr txBox="1"/>
              <p:nvPr/>
            </p:nvSpPr>
            <p:spPr>
              <a:xfrm>
                <a:off x="2761862" y="666499"/>
                <a:ext cx="478193" cy="4030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dirty="0">
                    <a:solidFill>
                      <a:srgbClr val="FF0000"/>
                    </a:solidFill>
                  </a:rPr>
                  <a:t>1</a:t>
                </a:r>
                <a:endParaRPr lang="ko-KR" altLang="en-US" dirty="0">
                  <a:solidFill>
                    <a:srgbClr val="FF0000"/>
                  </a:solidFill>
                </a:endParaRPr>
              </a:p>
            </p:txBody>
          </p:sp>
        </p:grpSp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4B7CDF4D-E0FF-C37D-DE67-9F9B31ED82B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716336" y="1057542"/>
              <a:ext cx="335982" cy="1039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248526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24D843E-338D-6372-6554-8216C864659B}"/>
              </a:ext>
            </a:extLst>
          </p:cNvPr>
          <p:cNvSpPr/>
          <p:nvPr/>
        </p:nvSpPr>
        <p:spPr>
          <a:xfrm>
            <a:off x="1056187" y="742949"/>
            <a:ext cx="4096836" cy="10001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D14F7A-A664-AC89-D576-EF67F9D69FEE}"/>
              </a:ext>
            </a:extLst>
          </p:cNvPr>
          <p:cNvSpPr txBox="1"/>
          <p:nvPr/>
        </p:nvSpPr>
        <p:spPr>
          <a:xfrm>
            <a:off x="1186112" y="315872"/>
            <a:ext cx="155376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b="1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스토리보드</a:t>
            </a:r>
            <a:endParaRPr lang="en-US" altLang="ko-KR" sz="2000" b="1" dirty="0"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pic>
        <p:nvPicPr>
          <p:cNvPr id="15" name="그림 14" descr="텍스트, 표지판, 클립아트이(가) 표시된 사진&#10;&#10;자동 생성된 설명">
            <a:extLst>
              <a:ext uri="{FF2B5EF4-FFF2-40B4-BE49-F238E27FC236}">
                <a16:creationId xmlns:a16="http://schemas.microsoft.com/office/drawing/2014/main" id="{D910CFE2-55EF-03DF-96AD-0ABC122508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905" y="176515"/>
            <a:ext cx="666446" cy="666446"/>
          </a:xfrm>
          <a:prstGeom prst="rect">
            <a:avLst/>
          </a:prstGeom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9EB82E01-E50E-8C80-0EBE-645ADC1F23A2}"/>
              </a:ext>
            </a:extLst>
          </p:cNvPr>
          <p:cNvGrpSpPr/>
          <p:nvPr/>
        </p:nvGrpSpPr>
        <p:grpSpPr>
          <a:xfrm>
            <a:off x="10672861" y="6360161"/>
            <a:ext cx="1429314" cy="386252"/>
            <a:chOff x="10672861" y="6360161"/>
            <a:chExt cx="1429314" cy="38625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047008E-3120-F584-041B-A365902285ED}"/>
                </a:ext>
              </a:extLst>
            </p:cNvPr>
            <p:cNvSpPr txBox="1"/>
            <p:nvPr/>
          </p:nvSpPr>
          <p:spPr>
            <a:xfrm>
              <a:off x="11803695" y="6438636"/>
              <a:ext cx="29848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5</a:t>
              </a:r>
              <a:endParaRPr lang="ko-KR" altLang="en-US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pic>
          <p:nvPicPr>
            <p:cNvPr id="26" name="그림 25" descr="텍스트, 클립아트, 식탁용기구, 접시이(가) 표시된 사진&#10;&#10;자동 생성된 설명">
              <a:extLst>
                <a:ext uri="{FF2B5EF4-FFF2-40B4-BE49-F238E27FC236}">
                  <a16:creationId xmlns:a16="http://schemas.microsoft.com/office/drawing/2014/main" id="{B50F7B64-16BF-B4D1-AC8B-13573FCCAA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2861" y="6360161"/>
              <a:ext cx="1130834" cy="386252"/>
            </a:xfrm>
            <a:prstGeom prst="rect">
              <a:avLst/>
            </a:prstGeom>
          </p:spPr>
        </p:pic>
      </p:grpSp>
      <p:sp>
        <p:nvSpPr>
          <p:cNvPr id="86" name="TextBox 85">
            <a:extLst>
              <a:ext uri="{FF2B5EF4-FFF2-40B4-BE49-F238E27FC236}">
                <a16:creationId xmlns:a16="http://schemas.microsoft.com/office/drawing/2014/main" id="{DE2DCC43-F0C8-06CE-B33C-ADCF068F5953}"/>
              </a:ext>
            </a:extLst>
          </p:cNvPr>
          <p:cNvSpPr txBox="1"/>
          <p:nvPr/>
        </p:nvSpPr>
        <p:spPr>
          <a:xfrm>
            <a:off x="7584120" y="1085292"/>
            <a:ext cx="4219575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endParaRPr lang="en-US" altLang="ko-KR" sz="1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시용자의 이름과 사용자가 입력한 자격증</a:t>
            </a:r>
            <a:r>
              <a:rPr lang="en-US" altLang="ko-KR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어학점수 등을 점수로 환산하여 표기</a:t>
            </a:r>
            <a:br>
              <a:rPr lang="en-US" altLang="ko-KR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</a:br>
            <a:r>
              <a:rPr lang="ko-KR" altLang="en-US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그에 맞는 등급이 표기 됨</a:t>
            </a:r>
            <a:endParaRPr lang="en-US" altLang="ko-KR" sz="1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342900" indent="-342900">
              <a:buAutoNum type="arabicPeriod"/>
            </a:pPr>
            <a:endParaRPr lang="en-US" altLang="ko-KR" sz="1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회원은 등급표를 통해 각 점수 대에 맞는 등급이 무엇인지</a:t>
            </a:r>
            <a:r>
              <a:rPr lang="en-US" altLang="ko-KR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어떤 기업이 속해 있는지 확인</a:t>
            </a:r>
            <a:endParaRPr lang="en-US" altLang="ko-KR" sz="1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342900" indent="-342900">
              <a:buAutoNum type="arabicPeriod"/>
            </a:pPr>
            <a:endParaRPr lang="en-US" altLang="ko-KR" sz="1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페이지 중앙에는 사이트 내의 회원들이 어떤 등급에 위치해 있는지 차트로 확인해 볼 수 있음 </a:t>
            </a:r>
            <a:endParaRPr lang="en-US" altLang="ko-KR" sz="1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342900" indent="-342900">
              <a:buAutoNum type="arabicPeriod"/>
            </a:pPr>
            <a:endParaRPr lang="en-US" altLang="ko-KR" sz="1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23C253C4-4BBE-4DB2-E68D-F161EE3887CD}"/>
              </a:ext>
            </a:extLst>
          </p:cNvPr>
          <p:cNvGrpSpPr/>
          <p:nvPr/>
        </p:nvGrpSpPr>
        <p:grpSpPr>
          <a:xfrm>
            <a:off x="562128" y="1085292"/>
            <a:ext cx="7019773" cy="5274869"/>
            <a:chOff x="284456" y="461919"/>
            <a:chExt cx="8043220" cy="5948546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0E6FB0A0-0135-3824-8B67-9B0245A32BB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4456" y="461919"/>
              <a:ext cx="8043220" cy="5948546"/>
            </a:xfrm>
            <a:prstGeom prst="rect">
              <a:avLst/>
            </a:prstGeom>
          </p:spPr>
        </p:pic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121BB1C9-498C-B718-33BD-465F1EA8260A}"/>
                </a:ext>
              </a:extLst>
            </p:cNvPr>
            <p:cNvGrpSpPr/>
            <p:nvPr/>
          </p:nvGrpSpPr>
          <p:grpSpPr>
            <a:xfrm>
              <a:off x="1913291" y="3727580"/>
              <a:ext cx="1595535" cy="498954"/>
              <a:chOff x="1660850" y="666499"/>
              <a:chExt cx="1579205" cy="475861"/>
            </a:xfrm>
          </p:grpSpPr>
          <p:sp>
            <p:nvSpPr>
              <p:cNvPr id="36" name="액자 35">
                <a:extLst>
                  <a:ext uri="{FF2B5EF4-FFF2-40B4-BE49-F238E27FC236}">
                    <a16:creationId xmlns:a16="http://schemas.microsoft.com/office/drawing/2014/main" id="{7651330E-C17C-6F9D-AB36-6A917127DFF2}"/>
                  </a:ext>
                </a:extLst>
              </p:cNvPr>
              <p:cNvSpPr/>
              <p:nvPr/>
            </p:nvSpPr>
            <p:spPr>
              <a:xfrm>
                <a:off x="1660850" y="666499"/>
                <a:ext cx="1101012" cy="475861"/>
              </a:xfrm>
              <a:prstGeom prst="frame">
                <a:avLst/>
              </a:prstGeom>
              <a:solidFill>
                <a:srgbClr val="FF0000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063C6AE-5C6B-AF0B-2479-01FC4B5945C2}"/>
                  </a:ext>
                </a:extLst>
              </p:cNvPr>
              <p:cNvSpPr txBox="1"/>
              <p:nvPr/>
            </p:nvSpPr>
            <p:spPr>
              <a:xfrm>
                <a:off x="2761862" y="666499"/>
                <a:ext cx="478193" cy="4030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dirty="0">
                    <a:solidFill>
                      <a:srgbClr val="FF0000"/>
                    </a:solidFill>
                  </a:rPr>
                  <a:t>1</a:t>
                </a:r>
                <a:endParaRPr lang="ko-KR" altLang="en-US" dirty="0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744BB5EF-BD61-6961-28CD-C9E086930931}"/>
                </a:ext>
              </a:extLst>
            </p:cNvPr>
            <p:cNvGrpSpPr/>
            <p:nvPr/>
          </p:nvGrpSpPr>
          <p:grpSpPr>
            <a:xfrm>
              <a:off x="5592662" y="3727580"/>
              <a:ext cx="1595535" cy="498954"/>
              <a:chOff x="1660850" y="666499"/>
              <a:chExt cx="1579205" cy="475861"/>
            </a:xfrm>
          </p:grpSpPr>
          <p:sp>
            <p:nvSpPr>
              <p:cNvPr id="34" name="액자 33">
                <a:extLst>
                  <a:ext uri="{FF2B5EF4-FFF2-40B4-BE49-F238E27FC236}">
                    <a16:creationId xmlns:a16="http://schemas.microsoft.com/office/drawing/2014/main" id="{ECDBFCA8-B66D-1F0D-BBB9-D8C003EF17A6}"/>
                  </a:ext>
                </a:extLst>
              </p:cNvPr>
              <p:cNvSpPr/>
              <p:nvPr/>
            </p:nvSpPr>
            <p:spPr>
              <a:xfrm>
                <a:off x="1660850" y="666499"/>
                <a:ext cx="1101012" cy="475861"/>
              </a:xfrm>
              <a:prstGeom prst="frame">
                <a:avLst/>
              </a:prstGeom>
              <a:solidFill>
                <a:srgbClr val="FF0000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B2E8C05-F692-E6DE-C849-E385AA61A35F}"/>
                  </a:ext>
                </a:extLst>
              </p:cNvPr>
              <p:cNvSpPr txBox="1"/>
              <p:nvPr/>
            </p:nvSpPr>
            <p:spPr>
              <a:xfrm>
                <a:off x="2761862" y="666499"/>
                <a:ext cx="478193" cy="3522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dirty="0">
                    <a:solidFill>
                      <a:srgbClr val="FF0000"/>
                    </a:solidFill>
                  </a:rPr>
                  <a:t>2</a:t>
                </a:r>
                <a:endParaRPr lang="ko-KR" altLang="en-US" dirty="0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48EB0430-401D-3DB8-16A0-C00970DDD2F6}"/>
                </a:ext>
              </a:extLst>
            </p:cNvPr>
            <p:cNvGrpSpPr/>
            <p:nvPr/>
          </p:nvGrpSpPr>
          <p:grpSpPr>
            <a:xfrm>
              <a:off x="2936548" y="1275510"/>
              <a:ext cx="3958774" cy="498954"/>
              <a:chOff x="1660850" y="666499"/>
              <a:chExt cx="1579205" cy="475861"/>
            </a:xfrm>
          </p:grpSpPr>
          <p:sp>
            <p:nvSpPr>
              <p:cNvPr id="32" name="액자 31">
                <a:extLst>
                  <a:ext uri="{FF2B5EF4-FFF2-40B4-BE49-F238E27FC236}">
                    <a16:creationId xmlns:a16="http://schemas.microsoft.com/office/drawing/2014/main" id="{7FFDA2D2-A78E-9B4D-3EC9-56D49BCCB77C}"/>
                  </a:ext>
                </a:extLst>
              </p:cNvPr>
              <p:cNvSpPr/>
              <p:nvPr/>
            </p:nvSpPr>
            <p:spPr>
              <a:xfrm>
                <a:off x="1660850" y="666499"/>
                <a:ext cx="1101012" cy="475861"/>
              </a:xfrm>
              <a:prstGeom prst="frame">
                <a:avLst/>
              </a:prstGeom>
              <a:solidFill>
                <a:srgbClr val="FF0000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3F44B4F-885B-6C3E-0AB8-26B4621D0807}"/>
                  </a:ext>
                </a:extLst>
              </p:cNvPr>
              <p:cNvSpPr txBox="1"/>
              <p:nvPr/>
            </p:nvSpPr>
            <p:spPr>
              <a:xfrm>
                <a:off x="2761862" y="666499"/>
                <a:ext cx="478193" cy="3522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dirty="0">
                    <a:solidFill>
                      <a:srgbClr val="FF0000"/>
                    </a:solidFill>
                  </a:rPr>
                  <a:t>3</a:t>
                </a:r>
                <a:endParaRPr lang="ko-KR" altLang="en-US" dirty="0">
                  <a:solidFill>
                    <a:srgbClr val="FF0000"/>
                  </a:solidFill>
                </a:endParaRPr>
              </a:p>
            </p:txBody>
          </p:sp>
        </p:grpSp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01D3634C-BF5D-00E6-CC15-24CA0E13425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716336" y="1045030"/>
              <a:ext cx="376408" cy="1165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5567677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24D843E-338D-6372-6554-8216C864659B}"/>
              </a:ext>
            </a:extLst>
          </p:cNvPr>
          <p:cNvSpPr/>
          <p:nvPr/>
        </p:nvSpPr>
        <p:spPr>
          <a:xfrm>
            <a:off x="1056187" y="742949"/>
            <a:ext cx="4096836" cy="10001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D14F7A-A664-AC89-D576-EF67F9D69FEE}"/>
              </a:ext>
            </a:extLst>
          </p:cNvPr>
          <p:cNvSpPr txBox="1"/>
          <p:nvPr/>
        </p:nvSpPr>
        <p:spPr>
          <a:xfrm>
            <a:off x="1186112" y="315872"/>
            <a:ext cx="155376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b="1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스토리보드</a:t>
            </a:r>
            <a:endParaRPr lang="en-US" altLang="ko-KR" sz="2000" b="1" dirty="0"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pic>
        <p:nvPicPr>
          <p:cNvPr id="15" name="그림 14" descr="텍스트, 표지판, 클립아트이(가) 표시된 사진&#10;&#10;자동 생성된 설명">
            <a:extLst>
              <a:ext uri="{FF2B5EF4-FFF2-40B4-BE49-F238E27FC236}">
                <a16:creationId xmlns:a16="http://schemas.microsoft.com/office/drawing/2014/main" id="{D910CFE2-55EF-03DF-96AD-0ABC122508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905" y="176515"/>
            <a:ext cx="666446" cy="666446"/>
          </a:xfrm>
          <a:prstGeom prst="rect">
            <a:avLst/>
          </a:prstGeom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9EB82E01-E50E-8C80-0EBE-645ADC1F23A2}"/>
              </a:ext>
            </a:extLst>
          </p:cNvPr>
          <p:cNvGrpSpPr/>
          <p:nvPr/>
        </p:nvGrpSpPr>
        <p:grpSpPr>
          <a:xfrm>
            <a:off x="10672861" y="6360161"/>
            <a:ext cx="1429314" cy="386252"/>
            <a:chOff x="10672861" y="6360161"/>
            <a:chExt cx="1429314" cy="38625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047008E-3120-F584-041B-A365902285ED}"/>
                </a:ext>
              </a:extLst>
            </p:cNvPr>
            <p:cNvSpPr txBox="1"/>
            <p:nvPr/>
          </p:nvSpPr>
          <p:spPr>
            <a:xfrm>
              <a:off x="11803695" y="6438636"/>
              <a:ext cx="29848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5</a:t>
              </a:r>
              <a:endParaRPr lang="ko-KR" altLang="en-US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pic>
          <p:nvPicPr>
            <p:cNvPr id="26" name="그림 25" descr="텍스트, 클립아트, 식탁용기구, 접시이(가) 표시된 사진&#10;&#10;자동 생성된 설명">
              <a:extLst>
                <a:ext uri="{FF2B5EF4-FFF2-40B4-BE49-F238E27FC236}">
                  <a16:creationId xmlns:a16="http://schemas.microsoft.com/office/drawing/2014/main" id="{B50F7B64-16BF-B4D1-AC8B-13573FCCAA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2861" y="6360161"/>
              <a:ext cx="1130834" cy="386252"/>
            </a:xfrm>
            <a:prstGeom prst="rect">
              <a:avLst/>
            </a:prstGeom>
          </p:spPr>
        </p:pic>
      </p:grpSp>
      <p:sp>
        <p:nvSpPr>
          <p:cNvPr id="86" name="TextBox 85">
            <a:extLst>
              <a:ext uri="{FF2B5EF4-FFF2-40B4-BE49-F238E27FC236}">
                <a16:creationId xmlns:a16="http://schemas.microsoft.com/office/drawing/2014/main" id="{DE2DCC43-F0C8-06CE-B33C-ADCF068F5953}"/>
              </a:ext>
            </a:extLst>
          </p:cNvPr>
          <p:cNvSpPr txBox="1"/>
          <p:nvPr/>
        </p:nvSpPr>
        <p:spPr>
          <a:xfrm>
            <a:off x="7584120" y="1085292"/>
            <a:ext cx="421957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회원 개개인이 북마크에 추가한 게시글을 마이페이지 창을 통해 북마크 페이지에서 확인 가능</a:t>
            </a:r>
            <a:endParaRPr lang="en-US" altLang="ko-KR" sz="1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7CB1C245-0FD0-F403-A950-38241A10D97D}"/>
              </a:ext>
            </a:extLst>
          </p:cNvPr>
          <p:cNvGrpSpPr/>
          <p:nvPr/>
        </p:nvGrpSpPr>
        <p:grpSpPr>
          <a:xfrm>
            <a:off x="591796" y="1085292"/>
            <a:ext cx="6990105" cy="5274869"/>
            <a:chOff x="284456" y="463818"/>
            <a:chExt cx="8032170" cy="5921467"/>
          </a:xfrm>
        </p:grpSpPr>
        <p:pic>
          <p:nvPicPr>
            <p:cNvPr id="11" name="그림 10" descr="테이블이(가) 표시된 사진&#10;&#10;자동 생성된 설명">
              <a:extLst>
                <a:ext uri="{FF2B5EF4-FFF2-40B4-BE49-F238E27FC236}">
                  <a16:creationId xmlns:a16="http://schemas.microsoft.com/office/drawing/2014/main" id="{DCBE31C3-8FA0-DA1F-9F06-A5FFBB5505F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4456" y="463818"/>
              <a:ext cx="8032170" cy="5921467"/>
            </a:xfrm>
            <a:prstGeom prst="rect">
              <a:avLst/>
            </a:prstGeom>
          </p:spPr>
        </p:pic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4CA911AD-B999-CA8E-ACCC-7B8E98F31958}"/>
                </a:ext>
              </a:extLst>
            </p:cNvPr>
            <p:cNvGrpSpPr/>
            <p:nvPr/>
          </p:nvGrpSpPr>
          <p:grpSpPr>
            <a:xfrm>
              <a:off x="1362269" y="2429409"/>
              <a:ext cx="1595535" cy="498954"/>
              <a:chOff x="1660850" y="666499"/>
              <a:chExt cx="1579205" cy="475861"/>
            </a:xfrm>
          </p:grpSpPr>
          <p:sp>
            <p:nvSpPr>
              <p:cNvPr id="14" name="액자 13">
                <a:extLst>
                  <a:ext uri="{FF2B5EF4-FFF2-40B4-BE49-F238E27FC236}">
                    <a16:creationId xmlns:a16="http://schemas.microsoft.com/office/drawing/2014/main" id="{5AD35900-3E8F-CCD1-4321-1EBEA98BC9BF}"/>
                  </a:ext>
                </a:extLst>
              </p:cNvPr>
              <p:cNvSpPr/>
              <p:nvPr/>
            </p:nvSpPr>
            <p:spPr>
              <a:xfrm>
                <a:off x="1660850" y="666499"/>
                <a:ext cx="1101012" cy="475861"/>
              </a:xfrm>
              <a:prstGeom prst="frame">
                <a:avLst/>
              </a:prstGeom>
              <a:solidFill>
                <a:srgbClr val="FF0000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0BE0875-3BFC-C3C7-85EC-6A728B71FBE4}"/>
                  </a:ext>
                </a:extLst>
              </p:cNvPr>
              <p:cNvSpPr txBox="1"/>
              <p:nvPr/>
            </p:nvSpPr>
            <p:spPr>
              <a:xfrm>
                <a:off x="2761862" y="666499"/>
                <a:ext cx="478193" cy="4030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dirty="0">
                    <a:solidFill>
                      <a:srgbClr val="FF0000"/>
                    </a:solidFill>
                  </a:rPr>
                  <a:t>1</a:t>
                </a:r>
                <a:endParaRPr lang="ko-KR" altLang="en-US" dirty="0">
                  <a:solidFill>
                    <a:srgbClr val="FF0000"/>
                  </a:solidFill>
                </a:endParaRPr>
              </a:p>
            </p:txBody>
          </p:sp>
        </p:grpSp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3F85250B-6DD5-A0B3-262D-F7C0717483F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716336" y="1057542"/>
              <a:ext cx="335982" cy="1039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7492376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24D843E-338D-6372-6554-8216C864659B}"/>
              </a:ext>
            </a:extLst>
          </p:cNvPr>
          <p:cNvSpPr/>
          <p:nvPr/>
        </p:nvSpPr>
        <p:spPr>
          <a:xfrm>
            <a:off x="1056187" y="742949"/>
            <a:ext cx="4096836" cy="10001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D14F7A-A664-AC89-D576-EF67F9D69FEE}"/>
              </a:ext>
            </a:extLst>
          </p:cNvPr>
          <p:cNvSpPr txBox="1"/>
          <p:nvPr/>
        </p:nvSpPr>
        <p:spPr>
          <a:xfrm>
            <a:off x="1186112" y="315872"/>
            <a:ext cx="155376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b="1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스토리보드</a:t>
            </a:r>
            <a:endParaRPr lang="en-US" altLang="ko-KR" sz="2000" b="1" dirty="0"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pic>
        <p:nvPicPr>
          <p:cNvPr id="15" name="그림 14" descr="텍스트, 표지판, 클립아트이(가) 표시된 사진&#10;&#10;자동 생성된 설명">
            <a:extLst>
              <a:ext uri="{FF2B5EF4-FFF2-40B4-BE49-F238E27FC236}">
                <a16:creationId xmlns:a16="http://schemas.microsoft.com/office/drawing/2014/main" id="{D910CFE2-55EF-03DF-96AD-0ABC122508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905" y="176515"/>
            <a:ext cx="666446" cy="666446"/>
          </a:xfrm>
          <a:prstGeom prst="rect">
            <a:avLst/>
          </a:prstGeom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9EB82E01-E50E-8C80-0EBE-645ADC1F23A2}"/>
              </a:ext>
            </a:extLst>
          </p:cNvPr>
          <p:cNvGrpSpPr/>
          <p:nvPr/>
        </p:nvGrpSpPr>
        <p:grpSpPr>
          <a:xfrm>
            <a:off x="10672861" y="6360161"/>
            <a:ext cx="1429314" cy="386252"/>
            <a:chOff x="10672861" y="6360161"/>
            <a:chExt cx="1429314" cy="38625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047008E-3120-F584-041B-A365902285ED}"/>
                </a:ext>
              </a:extLst>
            </p:cNvPr>
            <p:cNvSpPr txBox="1"/>
            <p:nvPr/>
          </p:nvSpPr>
          <p:spPr>
            <a:xfrm>
              <a:off x="11803695" y="6438636"/>
              <a:ext cx="29848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5</a:t>
              </a:r>
              <a:endParaRPr lang="ko-KR" altLang="en-US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pic>
          <p:nvPicPr>
            <p:cNvPr id="26" name="그림 25" descr="텍스트, 클립아트, 식탁용기구, 접시이(가) 표시된 사진&#10;&#10;자동 생성된 설명">
              <a:extLst>
                <a:ext uri="{FF2B5EF4-FFF2-40B4-BE49-F238E27FC236}">
                  <a16:creationId xmlns:a16="http://schemas.microsoft.com/office/drawing/2014/main" id="{B50F7B64-16BF-B4D1-AC8B-13573FCCAA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2861" y="6360161"/>
              <a:ext cx="1130834" cy="386252"/>
            </a:xfrm>
            <a:prstGeom prst="rect">
              <a:avLst/>
            </a:prstGeom>
          </p:spPr>
        </p:pic>
      </p:grpSp>
      <p:sp>
        <p:nvSpPr>
          <p:cNvPr id="86" name="TextBox 85">
            <a:extLst>
              <a:ext uri="{FF2B5EF4-FFF2-40B4-BE49-F238E27FC236}">
                <a16:creationId xmlns:a16="http://schemas.microsoft.com/office/drawing/2014/main" id="{DE2DCC43-F0C8-06CE-B33C-ADCF068F5953}"/>
              </a:ext>
            </a:extLst>
          </p:cNvPr>
          <p:cNvSpPr txBox="1"/>
          <p:nvPr/>
        </p:nvSpPr>
        <p:spPr>
          <a:xfrm>
            <a:off x="7642294" y="1085292"/>
            <a:ext cx="421957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endParaRPr lang="en-US" altLang="ko-KR" sz="1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화살 키 버튼 클릭 시 월 별로 이동 가능</a:t>
            </a:r>
            <a:endParaRPr lang="en-US" altLang="ko-KR" sz="1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342900" indent="-342900">
              <a:buAutoNum type="arabicPeriod"/>
            </a:pPr>
            <a:endParaRPr lang="en-US" altLang="ko-KR" sz="1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일자 칸 클릭 시 일정 추가 가능</a:t>
            </a:r>
            <a:endParaRPr lang="en-US" altLang="ko-KR" sz="1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342900" indent="-342900">
              <a:buAutoNum type="arabicPeriod"/>
            </a:pPr>
            <a:endParaRPr lang="en-US" altLang="ko-KR" sz="1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9A7ECD89-174E-716E-C1E4-58AE8725A03B}"/>
              </a:ext>
            </a:extLst>
          </p:cNvPr>
          <p:cNvGrpSpPr/>
          <p:nvPr/>
        </p:nvGrpSpPr>
        <p:grpSpPr>
          <a:xfrm>
            <a:off x="591796" y="1085292"/>
            <a:ext cx="6990105" cy="5274869"/>
            <a:chOff x="591796" y="1085292"/>
            <a:chExt cx="8032170" cy="5946423"/>
          </a:xfrm>
        </p:grpSpPr>
        <p:pic>
          <p:nvPicPr>
            <p:cNvPr id="30" name="그림 29" descr="테이블이(가) 표시된 사진&#10;&#10;자동 생성된 설명">
              <a:extLst>
                <a:ext uri="{FF2B5EF4-FFF2-40B4-BE49-F238E27FC236}">
                  <a16:creationId xmlns:a16="http://schemas.microsoft.com/office/drawing/2014/main" id="{95021E0A-501B-6754-F6B5-E22665C731B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1796" y="1085292"/>
              <a:ext cx="8032170" cy="5946423"/>
            </a:xfrm>
            <a:prstGeom prst="rect">
              <a:avLst/>
            </a:prstGeom>
          </p:spPr>
        </p:pic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5C3C8D55-3443-9366-6B76-CC3BF2DD09BD}"/>
                </a:ext>
              </a:extLst>
            </p:cNvPr>
            <p:cNvGrpSpPr/>
            <p:nvPr/>
          </p:nvGrpSpPr>
          <p:grpSpPr>
            <a:xfrm>
              <a:off x="1669609" y="3050883"/>
              <a:ext cx="1595535" cy="498954"/>
              <a:chOff x="1660850" y="666499"/>
              <a:chExt cx="1579205" cy="475861"/>
            </a:xfrm>
          </p:grpSpPr>
          <p:sp>
            <p:nvSpPr>
              <p:cNvPr id="42" name="액자 41">
                <a:extLst>
                  <a:ext uri="{FF2B5EF4-FFF2-40B4-BE49-F238E27FC236}">
                    <a16:creationId xmlns:a16="http://schemas.microsoft.com/office/drawing/2014/main" id="{97A291B1-39EA-CAFB-5FE7-E98C6B57FEA7}"/>
                  </a:ext>
                </a:extLst>
              </p:cNvPr>
              <p:cNvSpPr/>
              <p:nvPr/>
            </p:nvSpPr>
            <p:spPr>
              <a:xfrm>
                <a:off x="1660850" y="666499"/>
                <a:ext cx="1101012" cy="475861"/>
              </a:xfrm>
              <a:prstGeom prst="frame">
                <a:avLst/>
              </a:prstGeom>
              <a:solidFill>
                <a:srgbClr val="FF0000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8B0F1F9D-B280-0C4D-8E9E-FB47ACADFD59}"/>
                  </a:ext>
                </a:extLst>
              </p:cNvPr>
              <p:cNvSpPr txBox="1"/>
              <p:nvPr/>
            </p:nvSpPr>
            <p:spPr>
              <a:xfrm>
                <a:off x="2761862" y="666499"/>
                <a:ext cx="478193" cy="4030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dirty="0">
                    <a:solidFill>
                      <a:srgbClr val="FF0000"/>
                    </a:solidFill>
                  </a:rPr>
                  <a:t>1</a:t>
                </a:r>
                <a:endParaRPr lang="ko-KR" altLang="en-US" dirty="0">
                  <a:solidFill>
                    <a:srgbClr val="FF0000"/>
                  </a:solidFill>
                </a:endParaRPr>
              </a:p>
            </p:txBody>
          </p:sp>
        </p:grpSp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AF0BEB94-86CD-53F0-B20B-9C91060CD67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023676" y="1679016"/>
              <a:ext cx="335982" cy="103995"/>
            </a:xfrm>
            <a:prstGeom prst="rect">
              <a:avLst/>
            </a:prstGeom>
          </p:spPr>
        </p:pic>
        <p:pic>
          <p:nvPicPr>
            <p:cNvPr id="33" name="그림 32" descr="테이블이(가) 표시된 사진&#10;&#10;자동 생성된 설명">
              <a:extLst>
                <a:ext uri="{FF2B5EF4-FFF2-40B4-BE49-F238E27FC236}">
                  <a16:creationId xmlns:a16="http://schemas.microsoft.com/office/drawing/2014/main" id="{CE897369-58D0-B61B-10DD-AB83E9EDB4C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1796" y="1085292"/>
              <a:ext cx="8032170" cy="5925908"/>
            </a:xfrm>
            <a:prstGeom prst="rect">
              <a:avLst/>
            </a:prstGeom>
          </p:spPr>
        </p:pic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6E71341E-9665-911D-8CB2-BD00FE58DBDE}"/>
                </a:ext>
              </a:extLst>
            </p:cNvPr>
            <p:cNvGrpSpPr/>
            <p:nvPr/>
          </p:nvGrpSpPr>
          <p:grpSpPr>
            <a:xfrm>
              <a:off x="3875430" y="4182997"/>
              <a:ext cx="1899649" cy="749220"/>
              <a:chOff x="1660850" y="666499"/>
              <a:chExt cx="1579205" cy="475861"/>
            </a:xfrm>
          </p:grpSpPr>
          <p:sp>
            <p:nvSpPr>
              <p:cNvPr id="40" name="액자 39">
                <a:extLst>
                  <a:ext uri="{FF2B5EF4-FFF2-40B4-BE49-F238E27FC236}">
                    <a16:creationId xmlns:a16="http://schemas.microsoft.com/office/drawing/2014/main" id="{16F0C5E3-72C7-96DA-88EE-E04A0D1CBF92}"/>
                  </a:ext>
                </a:extLst>
              </p:cNvPr>
              <p:cNvSpPr/>
              <p:nvPr/>
            </p:nvSpPr>
            <p:spPr>
              <a:xfrm>
                <a:off x="1660850" y="666499"/>
                <a:ext cx="1101012" cy="475861"/>
              </a:xfrm>
              <a:prstGeom prst="frame">
                <a:avLst/>
              </a:prstGeom>
              <a:solidFill>
                <a:srgbClr val="FF0000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9A6874D-0822-05EF-A23C-8B28C66EE57F}"/>
                  </a:ext>
                </a:extLst>
              </p:cNvPr>
              <p:cNvSpPr txBox="1"/>
              <p:nvPr/>
            </p:nvSpPr>
            <p:spPr>
              <a:xfrm>
                <a:off x="2761862" y="666499"/>
                <a:ext cx="478193" cy="2345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dirty="0">
                    <a:solidFill>
                      <a:srgbClr val="FF0000"/>
                    </a:solidFill>
                  </a:rPr>
                  <a:t>2</a:t>
                </a:r>
                <a:endParaRPr lang="ko-KR" altLang="en-US" dirty="0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55344B98-5F2F-B450-B8DA-23D2831F2853}"/>
                </a:ext>
              </a:extLst>
            </p:cNvPr>
            <p:cNvGrpSpPr/>
            <p:nvPr/>
          </p:nvGrpSpPr>
          <p:grpSpPr>
            <a:xfrm>
              <a:off x="3400262" y="1934874"/>
              <a:ext cx="3167919" cy="498954"/>
              <a:chOff x="1660850" y="666499"/>
              <a:chExt cx="1579205" cy="475861"/>
            </a:xfrm>
          </p:grpSpPr>
          <p:sp>
            <p:nvSpPr>
              <p:cNvPr id="38" name="액자 37">
                <a:extLst>
                  <a:ext uri="{FF2B5EF4-FFF2-40B4-BE49-F238E27FC236}">
                    <a16:creationId xmlns:a16="http://schemas.microsoft.com/office/drawing/2014/main" id="{534A5644-5F55-BC36-B4BC-151405AD9D5E}"/>
                  </a:ext>
                </a:extLst>
              </p:cNvPr>
              <p:cNvSpPr/>
              <p:nvPr/>
            </p:nvSpPr>
            <p:spPr>
              <a:xfrm>
                <a:off x="1660850" y="666499"/>
                <a:ext cx="1101012" cy="475861"/>
              </a:xfrm>
              <a:prstGeom prst="frame">
                <a:avLst/>
              </a:prstGeom>
              <a:solidFill>
                <a:srgbClr val="FF0000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53B066D-72F9-C80E-3135-DEB4CDC39285}"/>
                  </a:ext>
                </a:extLst>
              </p:cNvPr>
              <p:cNvSpPr txBox="1"/>
              <p:nvPr/>
            </p:nvSpPr>
            <p:spPr>
              <a:xfrm>
                <a:off x="2761862" y="666499"/>
                <a:ext cx="478193" cy="4030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dirty="0">
                    <a:solidFill>
                      <a:srgbClr val="FF0000"/>
                    </a:solidFill>
                  </a:rPr>
                  <a:t>1</a:t>
                </a:r>
                <a:endParaRPr lang="ko-KR" altLang="en-US" dirty="0">
                  <a:solidFill>
                    <a:srgbClr val="FF0000"/>
                  </a:solidFill>
                </a:endParaRPr>
              </a:p>
            </p:txBody>
          </p:sp>
        </p:grpSp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E9D41022-1EDF-DAEF-56F2-A9476746A2E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528771" y="2066231"/>
              <a:ext cx="312447" cy="236240"/>
            </a:xfrm>
            <a:prstGeom prst="rect">
              <a:avLst/>
            </a:prstGeom>
          </p:spPr>
        </p:pic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EE51FEF2-5E11-0919-20C4-9691F06D32F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077923" y="2087382"/>
              <a:ext cx="243861" cy="20575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235454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24D843E-338D-6372-6554-8216C864659B}"/>
              </a:ext>
            </a:extLst>
          </p:cNvPr>
          <p:cNvSpPr/>
          <p:nvPr/>
        </p:nvSpPr>
        <p:spPr>
          <a:xfrm>
            <a:off x="1056187" y="742949"/>
            <a:ext cx="4096836" cy="10001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D14F7A-A664-AC89-D576-EF67F9D69FEE}"/>
              </a:ext>
            </a:extLst>
          </p:cNvPr>
          <p:cNvSpPr txBox="1"/>
          <p:nvPr/>
        </p:nvSpPr>
        <p:spPr>
          <a:xfrm>
            <a:off x="1186112" y="315872"/>
            <a:ext cx="155376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b="1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시나리오</a:t>
            </a:r>
            <a:endParaRPr lang="ko-KR" altLang="en-US" dirty="0"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pic>
        <p:nvPicPr>
          <p:cNvPr id="15" name="그림 14" descr="텍스트, 표지판, 클립아트이(가) 표시된 사진&#10;&#10;자동 생성된 설명">
            <a:extLst>
              <a:ext uri="{FF2B5EF4-FFF2-40B4-BE49-F238E27FC236}">
                <a16:creationId xmlns:a16="http://schemas.microsoft.com/office/drawing/2014/main" id="{D910CFE2-55EF-03DF-96AD-0ABC122508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905" y="176515"/>
            <a:ext cx="666446" cy="66644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00FCD64-59AC-4341-1E27-535BED8F53AF}"/>
              </a:ext>
            </a:extLst>
          </p:cNvPr>
          <p:cNvSpPr txBox="1"/>
          <p:nvPr/>
        </p:nvSpPr>
        <p:spPr>
          <a:xfrm>
            <a:off x="562126" y="1057669"/>
            <a:ext cx="7236153" cy="14991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000" dirty="0">
                <a:solidFill>
                  <a:srgbClr val="007FFF"/>
                </a:solidFill>
                <a:latin typeface="Cooper Black" panose="0208090404030B020404" pitchFamily="18" charset="0"/>
                <a:ea typeface="CookieRunOTF Regular" panose="020B0600000101010101" pitchFamily="34" charset="-127"/>
              </a:rPr>
              <a:t>&lt;</a:t>
            </a:r>
            <a:r>
              <a:rPr lang="ko-KR" altLang="en-US" sz="2000" dirty="0">
                <a:solidFill>
                  <a:srgbClr val="007FFF"/>
                </a:solidFill>
                <a:latin typeface="Cooper Black" panose="0208090404030B020404" pitchFamily="18" charset="0"/>
                <a:ea typeface="CookieRunOTF Regular" panose="020B0600000101010101" pitchFamily="34" charset="-127"/>
              </a:rPr>
              <a:t>개발 배경</a:t>
            </a:r>
            <a:r>
              <a:rPr lang="en-US" altLang="ko-KR" sz="2000" dirty="0">
                <a:solidFill>
                  <a:srgbClr val="007FFF"/>
                </a:solidFill>
                <a:latin typeface="Cooper Black" panose="0208090404030B020404" pitchFamily="18" charset="0"/>
                <a:ea typeface="CookieRunOTF Regular" panose="020B0600000101010101" pitchFamily="34" charset="-127"/>
              </a:rPr>
              <a:t>&gt;</a:t>
            </a:r>
            <a:endParaRPr lang="en-US" altLang="ko-KR" sz="2000" dirty="0">
              <a:latin typeface="Cooper Black" panose="0208090404030B020404" pitchFamily="18" charset="0"/>
              <a:ea typeface="CookieRunOTF Regular" panose="020B0600000101010101" pitchFamily="34" charset="-127"/>
            </a:endParaRPr>
          </a:p>
          <a:p>
            <a:pPr marL="342900" indent="-342900">
              <a:lnSpc>
                <a:spcPct val="125000"/>
              </a:lnSpc>
              <a:buFontTx/>
              <a:buChar char="-"/>
            </a:pPr>
            <a:r>
              <a:rPr lang="ko-KR" altLang="en-US" sz="1400" dirty="0">
                <a:latin typeface="Cooper Black" panose="0208090404030B020404" pitchFamily="18" charset="0"/>
                <a:ea typeface="CookieRunOTF Regular" panose="020B0600000101010101" pitchFamily="34" charset="-127"/>
              </a:rPr>
              <a:t>프로그래밍 과정에서 발생하는 오류의 원인과 해결 방법을 정리하고 기록하는 것의 중요성</a:t>
            </a:r>
            <a:endParaRPr lang="en-US" altLang="ko-KR" sz="1400" dirty="0">
              <a:latin typeface="Cooper Black" panose="0208090404030B020404" pitchFamily="18" charset="0"/>
              <a:ea typeface="CookieRunOTF Regular" panose="020B0600000101010101" pitchFamily="34" charset="-127"/>
            </a:endParaRPr>
          </a:p>
          <a:p>
            <a:pPr marL="342900" indent="-342900">
              <a:lnSpc>
                <a:spcPct val="125000"/>
              </a:lnSpc>
              <a:buFontTx/>
              <a:buChar char="-"/>
            </a:pPr>
            <a:r>
              <a:rPr lang="ko-KR" altLang="en-US" sz="1400" dirty="0">
                <a:latin typeface="Cooper Black" panose="0208090404030B020404" pitchFamily="18" charset="0"/>
                <a:ea typeface="CookieRunOTF Regular" panose="020B0600000101010101" pitchFamily="34" charset="-127"/>
              </a:rPr>
              <a:t>다른 개발자들의 코드 비교</a:t>
            </a:r>
            <a:endParaRPr lang="en-US" altLang="ko-KR" sz="1400" dirty="0">
              <a:latin typeface="Cooper Black" panose="0208090404030B020404" pitchFamily="18" charset="0"/>
              <a:ea typeface="CookieRunOTF Regular" panose="020B0600000101010101" pitchFamily="34" charset="-127"/>
            </a:endParaRPr>
          </a:p>
          <a:p>
            <a:pPr marL="342900" indent="-342900">
              <a:lnSpc>
                <a:spcPct val="125000"/>
              </a:lnSpc>
              <a:buFontTx/>
              <a:buChar char="-"/>
            </a:pPr>
            <a:r>
              <a:rPr lang="ko-KR" altLang="en-US" sz="1400" dirty="0">
                <a:latin typeface="Cooper Black" panose="0208090404030B020404" pitchFamily="18" charset="0"/>
                <a:ea typeface="CookieRunOTF Regular" panose="020B0600000101010101" pitchFamily="34" charset="-127"/>
              </a:rPr>
              <a:t>개발자들이 해결법을 기록하고 공유하면서 소통하고 성장하는 사이트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9EB82E01-E50E-8C80-0EBE-645ADC1F23A2}"/>
              </a:ext>
            </a:extLst>
          </p:cNvPr>
          <p:cNvGrpSpPr/>
          <p:nvPr/>
        </p:nvGrpSpPr>
        <p:grpSpPr>
          <a:xfrm>
            <a:off x="10672861" y="6360161"/>
            <a:ext cx="1429314" cy="386252"/>
            <a:chOff x="10672861" y="6360161"/>
            <a:chExt cx="1429314" cy="38625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047008E-3120-F584-041B-A365902285ED}"/>
                </a:ext>
              </a:extLst>
            </p:cNvPr>
            <p:cNvSpPr txBox="1"/>
            <p:nvPr/>
          </p:nvSpPr>
          <p:spPr>
            <a:xfrm>
              <a:off x="11803695" y="6438636"/>
              <a:ext cx="29848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5</a:t>
              </a:r>
              <a:endParaRPr lang="ko-KR" altLang="en-US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pic>
          <p:nvPicPr>
            <p:cNvPr id="26" name="그림 25" descr="텍스트, 클립아트, 식탁용기구, 접시이(가) 표시된 사진&#10;&#10;자동 생성된 설명">
              <a:extLst>
                <a:ext uri="{FF2B5EF4-FFF2-40B4-BE49-F238E27FC236}">
                  <a16:creationId xmlns:a16="http://schemas.microsoft.com/office/drawing/2014/main" id="{B50F7B64-16BF-B4D1-AC8B-13573FCCAA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2861" y="6360161"/>
              <a:ext cx="1130834" cy="386252"/>
            </a:xfrm>
            <a:prstGeom prst="rect">
              <a:avLst/>
            </a:prstGeom>
          </p:spPr>
        </p:pic>
      </p:grpSp>
      <p:pic>
        <p:nvPicPr>
          <p:cNvPr id="4" name="Picture 2" descr="Java] Exception 처리하기">
            <a:extLst>
              <a:ext uri="{FF2B5EF4-FFF2-40B4-BE49-F238E27FC236}">
                <a16:creationId xmlns:a16="http://schemas.microsoft.com/office/drawing/2014/main" id="{A129BDAB-4BBF-C157-2B4F-D4550C2412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1389" y="5239128"/>
            <a:ext cx="4170388" cy="1136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14FADF3-791E-C09B-9AAA-2A91DA441B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05658" y="3810013"/>
            <a:ext cx="4241849" cy="120649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933F5FD-739B-57E8-C375-BA5EA9CF110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12985" b="50369"/>
          <a:stretch/>
        </p:blipFill>
        <p:spPr>
          <a:xfrm>
            <a:off x="6814866" y="2388232"/>
            <a:ext cx="4296911" cy="118056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42433C0-16C1-185C-362B-708D460F1FD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9097" y="2866857"/>
            <a:ext cx="4951731" cy="3675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09491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24D843E-338D-6372-6554-8216C864659B}"/>
              </a:ext>
            </a:extLst>
          </p:cNvPr>
          <p:cNvSpPr/>
          <p:nvPr/>
        </p:nvSpPr>
        <p:spPr>
          <a:xfrm>
            <a:off x="1056187" y="742949"/>
            <a:ext cx="4096836" cy="10001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D14F7A-A664-AC89-D576-EF67F9D69FEE}"/>
              </a:ext>
            </a:extLst>
          </p:cNvPr>
          <p:cNvSpPr txBox="1"/>
          <p:nvPr/>
        </p:nvSpPr>
        <p:spPr>
          <a:xfrm>
            <a:off x="1186112" y="315872"/>
            <a:ext cx="155376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b="1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스토리보드</a:t>
            </a:r>
            <a:endParaRPr lang="en-US" altLang="ko-KR" sz="2000" b="1" dirty="0"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pic>
        <p:nvPicPr>
          <p:cNvPr id="15" name="그림 14" descr="텍스트, 표지판, 클립아트이(가) 표시된 사진&#10;&#10;자동 생성된 설명">
            <a:extLst>
              <a:ext uri="{FF2B5EF4-FFF2-40B4-BE49-F238E27FC236}">
                <a16:creationId xmlns:a16="http://schemas.microsoft.com/office/drawing/2014/main" id="{D910CFE2-55EF-03DF-96AD-0ABC122508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905" y="176515"/>
            <a:ext cx="666446" cy="666446"/>
          </a:xfrm>
          <a:prstGeom prst="rect">
            <a:avLst/>
          </a:prstGeom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9EB82E01-E50E-8C80-0EBE-645ADC1F23A2}"/>
              </a:ext>
            </a:extLst>
          </p:cNvPr>
          <p:cNvGrpSpPr/>
          <p:nvPr/>
        </p:nvGrpSpPr>
        <p:grpSpPr>
          <a:xfrm>
            <a:off x="10672861" y="6360161"/>
            <a:ext cx="1429314" cy="386252"/>
            <a:chOff x="10672861" y="6360161"/>
            <a:chExt cx="1429314" cy="38625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047008E-3120-F584-041B-A365902285ED}"/>
                </a:ext>
              </a:extLst>
            </p:cNvPr>
            <p:cNvSpPr txBox="1"/>
            <p:nvPr/>
          </p:nvSpPr>
          <p:spPr>
            <a:xfrm>
              <a:off x="11803695" y="6438636"/>
              <a:ext cx="29848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5</a:t>
              </a:r>
              <a:endParaRPr lang="ko-KR" altLang="en-US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pic>
          <p:nvPicPr>
            <p:cNvPr id="26" name="그림 25" descr="텍스트, 클립아트, 식탁용기구, 접시이(가) 표시된 사진&#10;&#10;자동 생성된 설명">
              <a:extLst>
                <a:ext uri="{FF2B5EF4-FFF2-40B4-BE49-F238E27FC236}">
                  <a16:creationId xmlns:a16="http://schemas.microsoft.com/office/drawing/2014/main" id="{B50F7B64-16BF-B4D1-AC8B-13573FCCAA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2861" y="6360161"/>
              <a:ext cx="1130834" cy="386252"/>
            </a:xfrm>
            <a:prstGeom prst="rect">
              <a:avLst/>
            </a:prstGeom>
          </p:spPr>
        </p:pic>
      </p:grpSp>
      <p:sp>
        <p:nvSpPr>
          <p:cNvPr id="86" name="TextBox 85">
            <a:extLst>
              <a:ext uri="{FF2B5EF4-FFF2-40B4-BE49-F238E27FC236}">
                <a16:creationId xmlns:a16="http://schemas.microsoft.com/office/drawing/2014/main" id="{DE2DCC43-F0C8-06CE-B33C-ADCF068F5953}"/>
              </a:ext>
            </a:extLst>
          </p:cNvPr>
          <p:cNvSpPr txBox="1"/>
          <p:nvPr/>
        </p:nvSpPr>
        <p:spPr>
          <a:xfrm>
            <a:off x="7584120" y="1085292"/>
            <a:ext cx="4219575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endParaRPr lang="en-US" altLang="ko-KR" sz="1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메인 홈페이지에서 이동 가능한 차트 페이지</a:t>
            </a:r>
            <a:br>
              <a:rPr lang="en-US" altLang="ko-KR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</a:br>
            <a:r>
              <a:rPr lang="ko-KR" altLang="en-US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회원들이 선택한 주 개발언어를 차트로 변환하여 사이트 회원들이 어떤 언어를 주로 사용하는지</a:t>
            </a:r>
            <a:r>
              <a:rPr lang="en-US" altLang="ko-KR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현재 개발자들의 개발언어 트렌드가 어떻게 진행</a:t>
            </a:r>
            <a:r>
              <a:rPr lang="en-US" altLang="ko-KR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되는지 알아 볼 수 있음</a:t>
            </a:r>
            <a:endParaRPr lang="en-US" altLang="ko-KR" sz="1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342900" indent="-342900">
              <a:buAutoNum type="arabicPeriod"/>
            </a:pPr>
            <a:endParaRPr lang="en-US" altLang="ko-KR" sz="1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차트 중 가장 높은 수치를 기록한 항목을 파란색으로 표시하여 직관적으로 표현</a:t>
            </a:r>
            <a:endParaRPr lang="en-US" altLang="ko-KR" sz="1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342900" indent="-342900">
              <a:buAutoNum type="arabicPeriod"/>
            </a:pPr>
            <a:endParaRPr lang="en-US" altLang="ko-KR" sz="1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7CB1C245-0FD0-F403-A950-38241A10D97D}"/>
              </a:ext>
            </a:extLst>
          </p:cNvPr>
          <p:cNvGrpSpPr/>
          <p:nvPr/>
        </p:nvGrpSpPr>
        <p:grpSpPr>
          <a:xfrm>
            <a:off x="591796" y="1085292"/>
            <a:ext cx="6990105" cy="5274869"/>
            <a:chOff x="284456" y="463818"/>
            <a:chExt cx="8032170" cy="5921467"/>
          </a:xfrm>
        </p:grpSpPr>
        <p:pic>
          <p:nvPicPr>
            <p:cNvPr id="11" name="그림 10" descr="테이블이(가) 표시된 사진&#10;&#10;자동 생성된 설명">
              <a:extLst>
                <a:ext uri="{FF2B5EF4-FFF2-40B4-BE49-F238E27FC236}">
                  <a16:creationId xmlns:a16="http://schemas.microsoft.com/office/drawing/2014/main" id="{DCBE31C3-8FA0-DA1F-9F06-A5FFBB5505F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4456" y="463818"/>
              <a:ext cx="8032170" cy="5921467"/>
            </a:xfrm>
            <a:prstGeom prst="rect">
              <a:avLst/>
            </a:prstGeom>
          </p:spPr>
        </p:pic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4CA911AD-B999-CA8E-ACCC-7B8E98F31958}"/>
                </a:ext>
              </a:extLst>
            </p:cNvPr>
            <p:cNvGrpSpPr/>
            <p:nvPr/>
          </p:nvGrpSpPr>
          <p:grpSpPr>
            <a:xfrm>
              <a:off x="1362269" y="2429409"/>
              <a:ext cx="1595535" cy="498954"/>
              <a:chOff x="1660850" y="666499"/>
              <a:chExt cx="1579205" cy="475861"/>
            </a:xfrm>
          </p:grpSpPr>
          <p:sp>
            <p:nvSpPr>
              <p:cNvPr id="14" name="액자 13">
                <a:extLst>
                  <a:ext uri="{FF2B5EF4-FFF2-40B4-BE49-F238E27FC236}">
                    <a16:creationId xmlns:a16="http://schemas.microsoft.com/office/drawing/2014/main" id="{5AD35900-3E8F-CCD1-4321-1EBEA98BC9BF}"/>
                  </a:ext>
                </a:extLst>
              </p:cNvPr>
              <p:cNvSpPr/>
              <p:nvPr/>
            </p:nvSpPr>
            <p:spPr>
              <a:xfrm>
                <a:off x="1660850" y="666499"/>
                <a:ext cx="1101012" cy="475861"/>
              </a:xfrm>
              <a:prstGeom prst="frame">
                <a:avLst/>
              </a:prstGeom>
              <a:solidFill>
                <a:srgbClr val="FF0000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0BE0875-3BFC-C3C7-85EC-6A728B71FBE4}"/>
                  </a:ext>
                </a:extLst>
              </p:cNvPr>
              <p:cNvSpPr txBox="1"/>
              <p:nvPr/>
            </p:nvSpPr>
            <p:spPr>
              <a:xfrm>
                <a:off x="2761862" y="666499"/>
                <a:ext cx="478193" cy="4030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dirty="0">
                    <a:solidFill>
                      <a:srgbClr val="FF0000"/>
                    </a:solidFill>
                  </a:rPr>
                  <a:t>1</a:t>
                </a:r>
                <a:endParaRPr lang="ko-KR" altLang="en-US" dirty="0">
                  <a:solidFill>
                    <a:srgbClr val="FF0000"/>
                  </a:solidFill>
                </a:endParaRPr>
              </a:p>
            </p:txBody>
          </p:sp>
        </p:grpSp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3F85250B-6DD5-A0B3-262D-F7C0717483F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716336" y="1057542"/>
              <a:ext cx="335982" cy="103995"/>
            </a:xfrm>
            <a:prstGeom prst="rect">
              <a:avLst/>
            </a:prstGeom>
          </p:spPr>
        </p:pic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844AD4E3-AC5F-7098-8CE2-54B97AE43DE2}"/>
              </a:ext>
            </a:extLst>
          </p:cNvPr>
          <p:cNvGrpSpPr/>
          <p:nvPr/>
        </p:nvGrpSpPr>
        <p:grpSpPr>
          <a:xfrm>
            <a:off x="562128" y="1085292"/>
            <a:ext cx="7019773" cy="5274869"/>
            <a:chOff x="284456" y="463818"/>
            <a:chExt cx="8032170" cy="5946423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5C5D006F-2BCC-D388-A95D-C4A78EF4D72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4456" y="463818"/>
              <a:ext cx="8032170" cy="5946423"/>
            </a:xfrm>
            <a:prstGeom prst="rect">
              <a:avLst/>
            </a:prstGeom>
          </p:spPr>
        </p:pic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94DF549C-C606-8DFA-1A44-658775A865F0}"/>
                </a:ext>
              </a:extLst>
            </p:cNvPr>
            <p:cNvGrpSpPr/>
            <p:nvPr/>
          </p:nvGrpSpPr>
          <p:grpSpPr>
            <a:xfrm>
              <a:off x="2090056" y="1785597"/>
              <a:ext cx="6226570" cy="498954"/>
              <a:chOff x="1660850" y="666499"/>
              <a:chExt cx="1579205" cy="475861"/>
            </a:xfrm>
          </p:grpSpPr>
          <p:sp>
            <p:nvSpPr>
              <p:cNvPr id="6" name="액자 5">
                <a:extLst>
                  <a:ext uri="{FF2B5EF4-FFF2-40B4-BE49-F238E27FC236}">
                    <a16:creationId xmlns:a16="http://schemas.microsoft.com/office/drawing/2014/main" id="{2844A7B5-3058-BA58-A993-020BBA8A89C2}"/>
                  </a:ext>
                </a:extLst>
              </p:cNvPr>
              <p:cNvSpPr/>
              <p:nvPr/>
            </p:nvSpPr>
            <p:spPr>
              <a:xfrm>
                <a:off x="1660850" y="666499"/>
                <a:ext cx="1101012" cy="475861"/>
              </a:xfrm>
              <a:prstGeom prst="frame">
                <a:avLst/>
              </a:prstGeom>
              <a:solidFill>
                <a:srgbClr val="FF0000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AD60A49-93F1-2265-674E-787DC8AFBC22}"/>
                  </a:ext>
                </a:extLst>
              </p:cNvPr>
              <p:cNvSpPr txBox="1"/>
              <p:nvPr/>
            </p:nvSpPr>
            <p:spPr>
              <a:xfrm>
                <a:off x="2761862" y="666499"/>
                <a:ext cx="478193" cy="4030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dirty="0">
                    <a:solidFill>
                      <a:srgbClr val="FF0000"/>
                    </a:solidFill>
                  </a:rPr>
                  <a:t>1</a:t>
                </a:r>
                <a:endParaRPr lang="ko-KR" altLang="en-US" dirty="0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D72EE378-9BFA-EC2C-16D0-835C5D2ED953}"/>
                </a:ext>
              </a:extLst>
            </p:cNvPr>
            <p:cNvGrpSpPr/>
            <p:nvPr/>
          </p:nvGrpSpPr>
          <p:grpSpPr>
            <a:xfrm>
              <a:off x="1110343" y="4472813"/>
              <a:ext cx="1595535" cy="498954"/>
              <a:chOff x="1660850" y="666499"/>
              <a:chExt cx="1579205" cy="475861"/>
            </a:xfrm>
          </p:grpSpPr>
          <p:sp>
            <p:nvSpPr>
              <p:cNvPr id="9" name="액자 8">
                <a:extLst>
                  <a:ext uri="{FF2B5EF4-FFF2-40B4-BE49-F238E27FC236}">
                    <a16:creationId xmlns:a16="http://schemas.microsoft.com/office/drawing/2014/main" id="{E68622FE-6B22-0B9A-41DD-BB975048932E}"/>
                  </a:ext>
                </a:extLst>
              </p:cNvPr>
              <p:cNvSpPr/>
              <p:nvPr/>
            </p:nvSpPr>
            <p:spPr>
              <a:xfrm>
                <a:off x="1660850" y="666499"/>
                <a:ext cx="1101012" cy="475861"/>
              </a:xfrm>
              <a:prstGeom prst="frame">
                <a:avLst/>
              </a:prstGeom>
              <a:solidFill>
                <a:srgbClr val="FF0000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79BACA0-9BF0-7A19-9DF0-A199462C2BAC}"/>
                  </a:ext>
                </a:extLst>
              </p:cNvPr>
              <p:cNvSpPr txBox="1"/>
              <p:nvPr/>
            </p:nvSpPr>
            <p:spPr>
              <a:xfrm>
                <a:off x="2761862" y="666499"/>
                <a:ext cx="478193" cy="3522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dirty="0">
                    <a:solidFill>
                      <a:srgbClr val="FF0000"/>
                    </a:solidFill>
                  </a:rPr>
                  <a:t>2</a:t>
                </a:r>
                <a:endParaRPr lang="ko-KR" altLang="en-US" dirty="0">
                  <a:solidFill>
                    <a:srgbClr val="FF0000"/>
                  </a:solidFill>
                </a:endParaRPr>
              </a:p>
            </p:txBody>
          </p:sp>
        </p:grpSp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3582638B-AB43-10BE-AB03-2647A58B068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716336" y="1057542"/>
              <a:ext cx="335982" cy="1039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8983806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24D843E-338D-6372-6554-8216C864659B}"/>
              </a:ext>
            </a:extLst>
          </p:cNvPr>
          <p:cNvSpPr/>
          <p:nvPr/>
        </p:nvSpPr>
        <p:spPr>
          <a:xfrm>
            <a:off x="1056187" y="742949"/>
            <a:ext cx="4096836" cy="10001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D14F7A-A664-AC89-D576-EF67F9D69FEE}"/>
              </a:ext>
            </a:extLst>
          </p:cNvPr>
          <p:cNvSpPr txBox="1"/>
          <p:nvPr/>
        </p:nvSpPr>
        <p:spPr>
          <a:xfrm>
            <a:off x="1186112" y="315872"/>
            <a:ext cx="155376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b="1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스토리보드</a:t>
            </a:r>
            <a:endParaRPr lang="en-US" altLang="ko-KR" sz="2000" b="1" dirty="0"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pic>
        <p:nvPicPr>
          <p:cNvPr id="15" name="그림 14" descr="텍스트, 표지판, 클립아트이(가) 표시된 사진&#10;&#10;자동 생성된 설명">
            <a:extLst>
              <a:ext uri="{FF2B5EF4-FFF2-40B4-BE49-F238E27FC236}">
                <a16:creationId xmlns:a16="http://schemas.microsoft.com/office/drawing/2014/main" id="{D910CFE2-55EF-03DF-96AD-0ABC122508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905" y="176515"/>
            <a:ext cx="666446" cy="666446"/>
          </a:xfrm>
          <a:prstGeom prst="rect">
            <a:avLst/>
          </a:prstGeom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9EB82E01-E50E-8C80-0EBE-645ADC1F23A2}"/>
              </a:ext>
            </a:extLst>
          </p:cNvPr>
          <p:cNvGrpSpPr/>
          <p:nvPr/>
        </p:nvGrpSpPr>
        <p:grpSpPr>
          <a:xfrm>
            <a:off x="10672861" y="6360161"/>
            <a:ext cx="1429314" cy="386252"/>
            <a:chOff x="10672861" y="6360161"/>
            <a:chExt cx="1429314" cy="38625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047008E-3120-F584-041B-A365902285ED}"/>
                </a:ext>
              </a:extLst>
            </p:cNvPr>
            <p:cNvSpPr txBox="1"/>
            <p:nvPr/>
          </p:nvSpPr>
          <p:spPr>
            <a:xfrm>
              <a:off x="11803695" y="6438636"/>
              <a:ext cx="29848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5</a:t>
              </a:r>
              <a:endParaRPr lang="ko-KR" altLang="en-US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pic>
          <p:nvPicPr>
            <p:cNvPr id="26" name="그림 25" descr="텍스트, 클립아트, 식탁용기구, 접시이(가) 표시된 사진&#10;&#10;자동 생성된 설명">
              <a:extLst>
                <a:ext uri="{FF2B5EF4-FFF2-40B4-BE49-F238E27FC236}">
                  <a16:creationId xmlns:a16="http://schemas.microsoft.com/office/drawing/2014/main" id="{B50F7B64-16BF-B4D1-AC8B-13573FCCAA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2861" y="6360161"/>
              <a:ext cx="1130834" cy="386252"/>
            </a:xfrm>
            <a:prstGeom prst="rect">
              <a:avLst/>
            </a:prstGeom>
          </p:spPr>
        </p:pic>
      </p:grpSp>
      <p:sp>
        <p:nvSpPr>
          <p:cNvPr id="86" name="TextBox 85">
            <a:extLst>
              <a:ext uri="{FF2B5EF4-FFF2-40B4-BE49-F238E27FC236}">
                <a16:creationId xmlns:a16="http://schemas.microsoft.com/office/drawing/2014/main" id="{DE2DCC43-F0C8-06CE-B33C-ADCF068F5953}"/>
              </a:ext>
            </a:extLst>
          </p:cNvPr>
          <p:cNvSpPr txBox="1"/>
          <p:nvPr/>
        </p:nvSpPr>
        <p:spPr>
          <a:xfrm>
            <a:off x="7584120" y="1085292"/>
            <a:ext cx="4219575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endParaRPr lang="en-US" altLang="ko-KR" sz="1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메인 메이지에서 </a:t>
            </a:r>
            <a:r>
              <a:rPr lang="en-US" altLang="ko-KR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ADMIN</a:t>
            </a:r>
            <a:r>
              <a:rPr lang="ko-KR" altLang="en-US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으로 로그인하면 관리자 전용 페이지로 이동하며 좌측 메뉴바에서 원하는 관리 메뉴 </a:t>
            </a:r>
            <a:r>
              <a:rPr lang="ko-KR" altLang="en-US" sz="16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셀렉트</a:t>
            </a:r>
            <a:r>
              <a:rPr lang="ko-KR" altLang="en-US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가능</a:t>
            </a:r>
            <a:endParaRPr lang="en-US" altLang="ko-KR" sz="1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사용자관리 선택 시 간략한 회원정보가 담긴 회원리스트가 보여지고 클릭 시 상세보기 페이지 이동</a:t>
            </a:r>
            <a:endParaRPr lang="en-US" altLang="ko-KR" sz="1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342900" indent="-342900">
              <a:buAutoNum type="arabicPeriod"/>
            </a:pPr>
            <a:endParaRPr lang="en-US" altLang="ko-KR" sz="1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삭제 버튼 클릭 시 회원 리스트에서 회원 삭제</a:t>
            </a:r>
            <a:endParaRPr lang="en-US" altLang="ko-KR" sz="1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342900" indent="-342900">
              <a:buAutoNum type="arabicPeriod"/>
            </a:pPr>
            <a:endParaRPr lang="en-US" altLang="ko-KR" sz="1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15FA4B64-6874-4C27-E747-6D68385FFB16}"/>
              </a:ext>
            </a:extLst>
          </p:cNvPr>
          <p:cNvGrpSpPr/>
          <p:nvPr/>
        </p:nvGrpSpPr>
        <p:grpSpPr>
          <a:xfrm>
            <a:off x="550733" y="1085292"/>
            <a:ext cx="7031168" cy="5274869"/>
            <a:chOff x="284455" y="463818"/>
            <a:chExt cx="8114296" cy="5921467"/>
          </a:xfrm>
        </p:grpSpPr>
        <p:pic>
          <p:nvPicPr>
            <p:cNvPr id="48" name="그림 47" descr="테이블이(가) 표시된 사진&#10;&#10;자동 생성된 설명">
              <a:extLst>
                <a:ext uri="{FF2B5EF4-FFF2-40B4-BE49-F238E27FC236}">
                  <a16:creationId xmlns:a16="http://schemas.microsoft.com/office/drawing/2014/main" id="{A89CAF87-08B0-44A9-732D-93BF4F7EECD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4455" y="463818"/>
              <a:ext cx="8032170" cy="5921467"/>
            </a:xfrm>
            <a:prstGeom prst="rect">
              <a:avLst/>
            </a:prstGeom>
          </p:spPr>
        </p:pic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07466DED-FD24-A252-BAB4-163E89627215}"/>
                </a:ext>
              </a:extLst>
            </p:cNvPr>
            <p:cNvGrpSpPr/>
            <p:nvPr/>
          </p:nvGrpSpPr>
          <p:grpSpPr>
            <a:xfrm>
              <a:off x="2172181" y="2340314"/>
              <a:ext cx="6226570" cy="498954"/>
              <a:chOff x="1660850" y="666499"/>
              <a:chExt cx="1579205" cy="475861"/>
            </a:xfrm>
          </p:grpSpPr>
          <p:sp>
            <p:nvSpPr>
              <p:cNvPr id="57" name="액자 56">
                <a:extLst>
                  <a:ext uri="{FF2B5EF4-FFF2-40B4-BE49-F238E27FC236}">
                    <a16:creationId xmlns:a16="http://schemas.microsoft.com/office/drawing/2014/main" id="{FC3A12D5-37E4-B838-C3D5-E6C090777673}"/>
                  </a:ext>
                </a:extLst>
              </p:cNvPr>
              <p:cNvSpPr/>
              <p:nvPr/>
            </p:nvSpPr>
            <p:spPr>
              <a:xfrm>
                <a:off x="1660850" y="666499"/>
                <a:ext cx="1101012" cy="475861"/>
              </a:xfrm>
              <a:prstGeom prst="frame">
                <a:avLst/>
              </a:prstGeom>
              <a:solidFill>
                <a:srgbClr val="FF0000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EB7071B3-CD89-7216-4948-EA31047C458E}"/>
                  </a:ext>
                </a:extLst>
              </p:cNvPr>
              <p:cNvSpPr txBox="1"/>
              <p:nvPr/>
            </p:nvSpPr>
            <p:spPr>
              <a:xfrm>
                <a:off x="2761862" y="666499"/>
                <a:ext cx="478193" cy="3522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dirty="0">
                    <a:solidFill>
                      <a:srgbClr val="FF0000"/>
                    </a:solidFill>
                  </a:rPr>
                  <a:t>2</a:t>
                </a:r>
                <a:endParaRPr lang="ko-KR" altLang="en-US" dirty="0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C05997F3-86EC-63EE-E95E-ADE20BBDA0F2}"/>
                </a:ext>
              </a:extLst>
            </p:cNvPr>
            <p:cNvGrpSpPr/>
            <p:nvPr/>
          </p:nvGrpSpPr>
          <p:grpSpPr>
            <a:xfrm>
              <a:off x="494521" y="2414456"/>
              <a:ext cx="1595535" cy="498954"/>
              <a:chOff x="1660850" y="666499"/>
              <a:chExt cx="1579205" cy="475861"/>
            </a:xfrm>
          </p:grpSpPr>
          <p:sp>
            <p:nvSpPr>
              <p:cNvPr id="55" name="액자 54">
                <a:extLst>
                  <a:ext uri="{FF2B5EF4-FFF2-40B4-BE49-F238E27FC236}">
                    <a16:creationId xmlns:a16="http://schemas.microsoft.com/office/drawing/2014/main" id="{D0AEA33B-5622-423C-A754-F6C86505DC64}"/>
                  </a:ext>
                </a:extLst>
              </p:cNvPr>
              <p:cNvSpPr/>
              <p:nvPr/>
            </p:nvSpPr>
            <p:spPr>
              <a:xfrm>
                <a:off x="1660850" y="666499"/>
                <a:ext cx="1101012" cy="475861"/>
              </a:xfrm>
              <a:prstGeom prst="frame">
                <a:avLst/>
              </a:prstGeom>
              <a:solidFill>
                <a:srgbClr val="FF0000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CCE43AF0-D645-E6F2-7C71-C81A073FB816}"/>
                  </a:ext>
                </a:extLst>
              </p:cNvPr>
              <p:cNvSpPr txBox="1"/>
              <p:nvPr/>
            </p:nvSpPr>
            <p:spPr>
              <a:xfrm>
                <a:off x="2761862" y="666499"/>
                <a:ext cx="478193" cy="3522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dirty="0">
                    <a:solidFill>
                      <a:srgbClr val="FF0000"/>
                    </a:solidFill>
                  </a:rPr>
                  <a:t>1</a:t>
                </a:r>
                <a:endParaRPr lang="ko-KR" altLang="en-US" dirty="0">
                  <a:solidFill>
                    <a:srgbClr val="FF0000"/>
                  </a:solidFill>
                </a:endParaRPr>
              </a:p>
            </p:txBody>
          </p:sp>
        </p:grpSp>
        <p:pic>
          <p:nvPicPr>
            <p:cNvPr id="51" name="그림 50">
              <a:extLst>
                <a:ext uri="{FF2B5EF4-FFF2-40B4-BE49-F238E27FC236}">
                  <a16:creationId xmlns:a16="http://schemas.microsoft.com/office/drawing/2014/main" id="{CB161DF0-619A-C0E0-04EA-EE19505E86A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716336" y="1057542"/>
              <a:ext cx="335982" cy="103995"/>
            </a:xfrm>
            <a:prstGeom prst="rect">
              <a:avLst/>
            </a:prstGeom>
          </p:spPr>
        </p:pic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65E267FF-E08D-0C0D-5FB7-BA17C75931CD}"/>
                </a:ext>
              </a:extLst>
            </p:cNvPr>
            <p:cNvGrpSpPr/>
            <p:nvPr/>
          </p:nvGrpSpPr>
          <p:grpSpPr>
            <a:xfrm>
              <a:off x="6475143" y="3663330"/>
              <a:ext cx="1595535" cy="498954"/>
              <a:chOff x="1660850" y="666499"/>
              <a:chExt cx="1579205" cy="475861"/>
            </a:xfrm>
          </p:grpSpPr>
          <p:sp>
            <p:nvSpPr>
              <p:cNvPr id="53" name="액자 52">
                <a:extLst>
                  <a:ext uri="{FF2B5EF4-FFF2-40B4-BE49-F238E27FC236}">
                    <a16:creationId xmlns:a16="http://schemas.microsoft.com/office/drawing/2014/main" id="{E6B14569-9A22-9861-DEFC-1AF564CEB98F}"/>
                  </a:ext>
                </a:extLst>
              </p:cNvPr>
              <p:cNvSpPr/>
              <p:nvPr/>
            </p:nvSpPr>
            <p:spPr>
              <a:xfrm>
                <a:off x="1660850" y="666499"/>
                <a:ext cx="1101012" cy="475861"/>
              </a:xfrm>
              <a:prstGeom prst="frame">
                <a:avLst/>
              </a:prstGeom>
              <a:solidFill>
                <a:srgbClr val="FF0000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4CF0B042-F21D-C537-37E6-FB9CE479B8B6}"/>
                  </a:ext>
                </a:extLst>
              </p:cNvPr>
              <p:cNvSpPr txBox="1"/>
              <p:nvPr/>
            </p:nvSpPr>
            <p:spPr>
              <a:xfrm>
                <a:off x="2761862" y="666499"/>
                <a:ext cx="478193" cy="3522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dirty="0">
                    <a:solidFill>
                      <a:srgbClr val="FF0000"/>
                    </a:solidFill>
                  </a:rPr>
                  <a:t>3</a:t>
                </a:r>
                <a:endParaRPr lang="ko-KR" altLang="en-US" dirty="0">
                  <a:solidFill>
                    <a:srgbClr val="FF0000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9788821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24D843E-338D-6372-6554-8216C864659B}"/>
              </a:ext>
            </a:extLst>
          </p:cNvPr>
          <p:cNvSpPr/>
          <p:nvPr/>
        </p:nvSpPr>
        <p:spPr>
          <a:xfrm>
            <a:off x="1056187" y="742949"/>
            <a:ext cx="4096836" cy="10001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D14F7A-A664-AC89-D576-EF67F9D69FEE}"/>
              </a:ext>
            </a:extLst>
          </p:cNvPr>
          <p:cNvSpPr txBox="1"/>
          <p:nvPr/>
        </p:nvSpPr>
        <p:spPr>
          <a:xfrm>
            <a:off x="1186112" y="315872"/>
            <a:ext cx="155376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b="1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스토리보드</a:t>
            </a:r>
            <a:endParaRPr lang="en-US" altLang="ko-KR" sz="2000" b="1" dirty="0"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pic>
        <p:nvPicPr>
          <p:cNvPr id="15" name="그림 14" descr="텍스트, 표지판, 클립아트이(가) 표시된 사진&#10;&#10;자동 생성된 설명">
            <a:extLst>
              <a:ext uri="{FF2B5EF4-FFF2-40B4-BE49-F238E27FC236}">
                <a16:creationId xmlns:a16="http://schemas.microsoft.com/office/drawing/2014/main" id="{D910CFE2-55EF-03DF-96AD-0ABC122508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905" y="176515"/>
            <a:ext cx="666446" cy="666446"/>
          </a:xfrm>
          <a:prstGeom prst="rect">
            <a:avLst/>
          </a:prstGeom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9EB82E01-E50E-8C80-0EBE-645ADC1F23A2}"/>
              </a:ext>
            </a:extLst>
          </p:cNvPr>
          <p:cNvGrpSpPr/>
          <p:nvPr/>
        </p:nvGrpSpPr>
        <p:grpSpPr>
          <a:xfrm>
            <a:off x="10672861" y="6360161"/>
            <a:ext cx="1429314" cy="386252"/>
            <a:chOff x="10672861" y="6360161"/>
            <a:chExt cx="1429314" cy="38625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047008E-3120-F584-041B-A365902285ED}"/>
                </a:ext>
              </a:extLst>
            </p:cNvPr>
            <p:cNvSpPr txBox="1"/>
            <p:nvPr/>
          </p:nvSpPr>
          <p:spPr>
            <a:xfrm>
              <a:off x="11803695" y="6438636"/>
              <a:ext cx="29848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5</a:t>
              </a:r>
              <a:endParaRPr lang="ko-KR" altLang="en-US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pic>
          <p:nvPicPr>
            <p:cNvPr id="26" name="그림 25" descr="텍스트, 클립아트, 식탁용기구, 접시이(가) 표시된 사진&#10;&#10;자동 생성된 설명">
              <a:extLst>
                <a:ext uri="{FF2B5EF4-FFF2-40B4-BE49-F238E27FC236}">
                  <a16:creationId xmlns:a16="http://schemas.microsoft.com/office/drawing/2014/main" id="{B50F7B64-16BF-B4D1-AC8B-13573FCCAA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2861" y="6360161"/>
              <a:ext cx="1130834" cy="386252"/>
            </a:xfrm>
            <a:prstGeom prst="rect">
              <a:avLst/>
            </a:prstGeom>
          </p:spPr>
        </p:pic>
      </p:grpSp>
      <p:sp>
        <p:nvSpPr>
          <p:cNvPr id="86" name="TextBox 85">
            <a:extLst>
              <a:ext uri="{FF2B5EF4-FFF2-40B4-BE49-F238E27FC236}">
                <a16:creationId xmlns:a16="http://schemas.microsoft.com/office/drawing/2014/main" id="{DE2DCC43-F0C8-06CE-B33C-ADCF068F5953}"/>
              </a:ext>
            </a:extLst>
          </p:cNvPr>
          <p:cNvSpPr txBox="1"/>
          <p:nvPr/>
        </p:nvSpPr>
        <p:spPr>
          <a:xfrm>
            <a:off x="7584120" y="1085292"/>
            <a:ext cx="421957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endParaRPr lang="en-US" altLang="ko-KR" sz="1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회원 </a:t>
            </a:r>
            <a:r>
              <a:rPr lang="en-US" altLang="ko-KR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ID</a:t>
            </a:r>
            <a:r>
              <a:rPr lang="ko-KR" altLang="en-US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를 시 회원의 상세 정보를 확인 할 수 있고 클릭수정 버튼을 클릭 시 입력된 값을 관리자 임의로 수정 할 수 있음</a:t>
            </a:r>
            <a:endParaRPr lang="en-US" altLang="ko-KR" sz="1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342900" indent="-342900">
              <a:buAutoNum type="arabicPeriod"/>
            </a:pPr>
            <a:endParaRPr lang="en-US" altLang="ko-KR" sz="1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30E3905-C097-53EF-E6EC-D293D99DE3F7}"/>
              </a:ext>
            </a:extLst>
          </p:cNvPr>
          <p:cNvGrpSpPr/>
          <p:nvPr/>
        </p:nvGrpSpPr>
        <p:grpSpPr>
          <a:xfrm>
            <a:off x="550733" y="1085292"/>
            <a:ext cx="6960005" cy="5274869"/>
            <a:chOff x="284454" y="463818"/>
            <a:chExt cx="8044239" cy="5938975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5981CAFD-D499-561E-2473-8BA10038099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4454" y="463818"/>
              <a:ext cx="8044239" cy="5938975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25FCDE8E-C88E-5347-34C2-1D528C6868D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716336" y="1057542"/>
              <a:ext cx="335982" cy="103995"/>
            </a:xfrm>
            <a:prstGeom prst="rect">
              <a:avLst/>
            </a:prstGeom>
          </p:spPr>
        </p:pic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41141D12-534E-654D-3ADE-88BEE68B298E}"/>
                </a:ext>
              </a:extLst>
            </p:cNvPr>
            <p:cNvGrpSpPr/>
            <p:nvPr/>
          </p:nvGrpSpPr>
          <p:grpSpPr>
            <a:xfrm>
              <a:off x="4220743" y="4702637"/>
              <a:ext cx="1595535" cy="498954"/>
              <a:chOff x="1660850" y="666499"/>
              <a:chExt cx="1579205" cy="475861"/>
            </a:xfrm>
          </p:grpSpPr>
          <p:sp>
            <p:nvSpPr>
              <p:cNvPr id="14" name="액자 13">
                <a:extLst>
                  <a:ext uri="{FF2B5EF4-FFF2-40B4-BE49-F238E27FC236}">
                    <a16:creationId xmlns:a16="http://schemas.microsoft.com/office/drawing/2014/main" id="{AD36F0B7-9D79-696D-D7E0-CFEDE2B7B7A3}"/>
                  </a:ext>
                </a:extLst>
              </p:cNvPr>
              <p:cNvSpPr/>
              <p:nvPr/>
            </p:nvSpPr>
            <p:spPr>
              <a:xfrm>
                <a:off x="1660850" y="666499"/>
                <a:ext cx="1101012" cy="475861"/>
              </a:xfrm>
              <a:prstGeom prst="frame">
                <a:avLst/>
              </a:prstGeom>
              <a:solidFill>
                <a:srgbClr val="FF0000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479F8AF-29B8-8462-BE76-B373206A3005}"/>
                  </a:ext>
                </a:extLst>
              </p:cNvPr>
              <p:cNvSpPr txBox="1"/>
              <p:nvPr/>
            </p:nvSpPr>
            <p:spPr>
              <a:xfrm>
                <a:off x="2761862" y="666499"/>
                <a:ext cx="478193" cy="3522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dirty="0">
                    <a:solidFill>
                      <a:srgbClr val="FF0000"/>
                    </a:solidFill>
                  </a:rPr>
                  <a:t>1</a:t>
                </a:r>
                <a:endParaRPr lang="ko-KR" altLang="en-US" dirty="0">
                  <a:solidFill>
                    <a:srgbClr val="FF0000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4569174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24D843E-338D-6372-6554-8216C864659B}"/>
              </a:ext>
            </a:extLst>
          </p:cNvPr>
          <p:cNvSpPr/>
          <p:nvPr/>
        </p:nvSpPr>
        <p:spPr>
          <a:xfrm>
            <a:off x="1056187" y="742949"/>
            <a:ext cx="4096836" cy="10001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D14F7A-A664-AC89-D576-EF67F9D69FEE}"/>
              </a:ext>
            </a:extLst>
          </p:cNvPr>
          <p:cNvSpPr txBox="1"/>
          <p:nvPr/>
        </p:nvSpPr>
        <p:spPr>
          <a:xfrm>
            <a:off x="1186112" y="315872"/>
            <a:ext cx="155376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b="1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스토리보드</a:t>
            </a:r>
            <a:endParaRPr lang="en-US" altLang="ko-KR" sz="2000" b="1" dirty="0"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pic>
        <p:nvPicPr>
          <p:cNvPr id="15" name="그림 14" descr="텍스트, 표지판, 클립아트이(가) 표시된 사진&#10;&#10;자동 생성된 설명">
            <a:extLst>
              <a:ext uri="{FF2B5EF4-FFF2-40B4-BE49-F238E27FC236}">
                <a16:creationId xmlns:a16="http://schemas.microsoft.com/office/drawing/2014/main" id="{D910CFE2-55EF-03DF-96AD-0ABC122508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905" y="176515"/>
            <a:ext cx="666446" cy="666446"/>
          </a:xfrm>
          <a:prstGeom prst="rect">
            <a:avLst/>
          </a:prstGeom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9EB82E01-E50E-8C80-0EBE-645ADC1F23A2}"/>
              </a:ext>
            </a:extLst>
          </p:cNvPr>
          <p:cNvGrpSpPr/>
          <p:nvPr/>
        </p:nvGrpSpPr>
        <p:grpSpPr>
          <a:xfrm>
            <a:off x="10672861" y="6360161"/>
            <a:ext cx="1429314" cy="386252"/>
            <a:chOff x="10672861" y="6360161"/>
            <a:chExt cx="1429314" cy="38625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047008E-3120-F584-041B-A365902285ED}"/>
                </a:ext>
              </a:extLst>
            </p:cNvPr>
            <p:cNvSpPr txBox="1"/>
            <p:nvPr/>
          </p:nvSpPr>
          <p:spPr>
            <a:xfrm>
              <a:off x="11803695" y="6438636"/>
              <a:ext cx="29848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5</a:t>
              </a:r>
              <a:endParaRPr lang="ko-KR" altLang="en-US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pic>
          <p:nvPicPr>
            <p:cNvPr id="26" name="그림 25" descr="텍스트, 클립아트, 식탁용기구, 접시이(가) 표시된 사진&#10;&#10;자동 생성된 설명">
              <a:extLst>
                <a:ext uri="{FF2B5EF4-FFF2-40B4-BE49-F238E27FC236}">
                  <a16:creationId xmlns:a16="http://schemas.microsoft.com/office/drawing/2014/main" id="{B50F7B64-16BF-B4D1-AC8B-13573FCCAA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2861" y="6360161"/>
              <a:ext cx="1130834" cy="386252"/>
            </a:xfrm>
            <a:prstGeom prst="rect">
              <a:avLst/>
            </a:prstGeom>
          </p:spPr>
        </p:pic>
      </p:grpSp>
      <p:sp>
        <p:nvSpPr>
          <p:cNvPr id="86" name="TextBox 85">
            <a:extLst>
              <a:ext uri="{FF2B5EF4-FFF2-40B4-BE49-F238E27FC236}">
                <a16:creationId xmlns:a16="http://schemas.microsoft.com/office/drawing/2014/main" id="{DE2DCC43-F0C8-06CE-B33C-ADCF068F5953}"/>
              </a:ext>
            </a:extLst>
          </p:cNvPr>
          <p:cNvSpPr txBox="1"/>
          <p:nvPr/>
        </p:nvSpPr>
        <p:spPr>
          <a:xfrm>
            <a:off x="7584120" y="1085292"/>
            <a:ext cx="4219575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endParaRPr lang="en-US" altLang="ko-KR" sz="1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게시판 관리 클릭 시 사용자관리 선택 시 간략한 회원정보가 담긴 회원리스트가 보여지고 클릭 시 상세보기 페이지 이동</a:t>
            </a:r>
            <a:endParaRPr lang="en-US" altLang="ko-KR" sz="1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342900" indent="-342900">
              <a:buAutoNum type="arabicPeriod"/>
            </a:pPr>
            <a:endParaRPr lang="en-US" altLang="ko-KR" sz="1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게시판 이름을 클릭하면 해당 게시판으로 이동하며 우측으로 게시판 총 게시글 수 표기</a:t>
            </a:r>
            <a:endParaRPr lang="en-US" altLang="ko-KR" sz="1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342900" indent="-342900">
              <a:buAutoNum type="arabicPeriod"/>
            </a:pPr>
            <a:endParaRPr lang="en-US" altLang="ko-KR" sz="1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게시판 추가할 시 </a:t>
            </a:r>
            <a:r>
              <a:rPr lang="en-US" altLang="ko-KR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+ </a:t>
            </a:r>
            <a:r>
              <a:rPr lang="ko-KR" altLang="en-US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버튼 통해서 게시판 생성</a:t>
            </a:r>
            <a:endParaRPr lang="en-US" altLang="ko-KR" sz="1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342900" indent="-342900">
              <a:buAutoNum type="arabicPeriod"/>
            </a:pPr>
            <a:endParaRPr lang="en-US" altLang="ko-KR" sz="1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8734C99C-F626-FDF6-8ED0-CD14CAB87411}"/>
              </a:ext>
            </a:extLst>
          </p:cNvPr>
          <p:cNvGrpSpPr/>
          <p:nvPr/>
        </p:nvGrpSpPr>
        <p:grpSpPr>
          <a:xfrm>
            <a:off x="562129" y="1085292"/>
            <a:ext cx="6948610" cy="5274869"/>
            <a:chOff x="284455" y="463501"/>
            <a:chExt cx="8026649" cy="5917396"/>
          </a:xfrm>
        </p:grpSpPr>
        <p:pic>
          <p:nvPicPr>
            <p:cNvPr id="21" name="그림 20" descr="테이블이(가) 표시된 사진&#10;&#10;자동 생성된 설명">
              <a:extLst>
                <a:ext uri="{FF2B5EF4-FFF2-40B4-BE49-F238E27FC236}">
                  <a16:creationId xmlns:a16="http://schemas.microsoft.com/office/drawing/2014/main" id="{1928E94C-7889-D33D-3E5A-DC51E0DE5EC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4455" y="463501"/>
              <a:ext cx="8026649" cy="5917396"/>
            </a:xfrm>
            <a:prstGeom prst="rect">
              <a:avLst/>
            </a:prstGeom>
          </p:spPr>
        </p:pic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9B1DDC8F-07D7-0201-F170-875274F44C51}"/>
                </a:ext>
              </a:extLst>
            </p:cNvPr>
            <p:cNvGrpSpPr/>
            <p:nvPr/>
          </p:nvGrpSpPr>
          <p:grpSpPr>
            <a:xfrm>
              <a:off x="494521" y="2806340"/>
              <a:ext cx="1595535" cy="498954"/>
              <a:chOff x="1660850" y="666499"/>
              <a:chExt cx="1579205" cy="475861"/>
            </a:xfrm>
          </p:grpSpPr>
          <p:sp>
            <p:nvSpPr>
              <p:cNvPr id="30" name="액자 29">
                <a:extLst>
                  <a:ext uri="{FF2B5EF4-FFF2-40B4-BE49-F238E27FC236}">
                    <a16:creationId xmlns:a16="http://schemas.microsoft.com/office/drawing/2014/main" id="{3184C4BB-D6B7-D5A3-F8B5-F7AF6732D933}"/>
                  </a:ext>
                </a:extLst>
              </p:cNvPr>
              <p:cNvSpPr/>
              <p:nvPr/>
            </p:nvSpPr>
            <p:spPr>
              <a:xfrm>
                <a:off x="1660850" y="666499"/>
                <a:ext cx="1101012" cy="475861"/>
              </a:xfrm>
              <a:prstGeom prst="frame">
                <a:avLst/>
              </a:prstGeom>
              <a:solidFill>
                <a:srgbClr val="FF0000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D6F88A6-F2AF-CCA2-1A78-32D59E378A54}"/>
                  </a:ext>
                </a:extLst>
              </p:cNvPr>
              <p:cNvSpPr txBox="1"/>
              <p:nvPr/>
            </p:nvSpPr>
            <p:spPr>
              <a:xfrm>
                <a:off x="2761862" y="666499"/>
                <a:ext cx="478193" cy="3522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dirty="0">
                    <a:solidFill>
                      <a:srgbClr val="FF0000"/>
                    </a:solidFill>
                  </a:rPr>
                  <a:t>1</a:t>
                </a:r>
                <a:endParaRPr lang="ko-KR" altLang="en-US" dirty="0">
                  <a:solidFill>
                    <a:srgbClr val="FF0000"/>
                  </a:solidFill>
                </a:endParaRPr>
              </a:p>
            </p:txBody>
          </p:sp>
        </p:grpSp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D4F73E3D-12DD-BC5C-D69F-149063B44F5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716336" y="1057542"/>
              <a:ext cx="335982" cy="103995"/>
            </a:xfrm>
            <a:prstGeom prst="rect">
              <a:avLst/>
            </a:prstGeom>
          </p:spPr>
        </p:pic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2C8961DD-BA48-B63C-AD0D-1FFED6136D48}"/>
                </a:ext>
              </a:extLst>
            </p:cNvPr>
            <p:cNvGrpSpPr/>
            <p:nvPr/>
          </p:nvGrpSpPr>
          <p:grpSpPr>
            <a:xfrm>
              <a:off x="4440423" y="4018733"/>
              <a:ext cx="1595535" cy="498954"/>
              <a:chOff x="1660850" y="666499"/>
              <a:chExt cx="1579205" cy="475861"/>
            </a:xfrm>
          </p:grpSpPr>
          <p:sp>
            <p:nvSpPr>
              <p:cNvPr id="28" name="액자 27">
                <a:extLst>
                  <a:ext uri="{FF2B5EF4-FFF2-40B4-BE49-F238E27FC236}">
                    <a16:creationId xmlns:a16="http://schemas.microsoft.com/office/drawing/2014/main" id="{8BD64E0B-951F-7CE1-2F96-CDF0D4CF24F2}"/>
                  </a:ext>
                </a:extLst>
              </p:cNvPr>
              <p:cNvSpPr/>
              <p:nvPr/>
            </p:nvSpPr>
            <p:spPr>
              <a:xfrm>
                <a:off x="1660850" y="666499"/>
                <a:ext cx="1101012" cy="475861"/>
              </a:xfrm>
              <a:prstGeom prst="frame">
                <a:avLst/>
              </a:prstGeom>
              <a:solidFill>
                <a:srgbClr val="FF0000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F9C0A11-BC7E-2C2B-D855-7D908D5033AC}"/>
                  </a:ext>
                </a:extLst>
              </p:cNvPr>
              <p:cNvSpPr txBox="1"/>
              <p:nvPr/>
            </p:nvSpPr>
            <p:spPr>
              <a:xfrm>
                <a:off x="2761862" y="666499"/>
                <a:ext cx="478193" cy="3522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dirty="0">
                    <a:solidFill>
                      <a:srgbClr val="FF0000"/>
                    </a:solidFill>
                  </a:rPr>
                  <a:t>3</a:t>
                </a:r>
                <a:endParaRPr lang="ko-KR" altLang="en-US" dirty="0">
                  <a:solidFill>
                    <a:srgbClr val="FF0000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5278529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24D843E-338D-6372-6554-8216C864659B}"/>
              </a:ext>
            </a:extLst>
          </p:cNvPr>
          <p:cNvSpPr/>
          <p:nvPr/>
        </p:nvSpPr>
        <p:spPr>
          <a:xfrm>
            <a:off x="1056187" y="742949"/>
            <a:ext cx="4096836" cy="10001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D14F7A-A664-AC89-D576-EF67F9D69FEE}"/>
              </a:ext>
            </a:extLst>
          </p:cNvPr>
          <p:cNvSpPr txBox="1"/>
          <p:nvPr/>
        </p:nvSpPr>
        <p:spPr>
          <a:xfrm>
            <a:off x="1186112" y="315872"/>
            <a:ext cx="155376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b="1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스토리보드</a:t>
            </a:r>
            <a:endParaRPr lang="en-US" altLang="ko-KR" sz="2000" b="1" dirty="0"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pic>
        <p:nvPicPr>
          <p:cNvPr id="15" name="그림 14" descr="텍스트, 표지판, 클립아트이(가) 표시된 사진&#10;&#10;자동 생성된 설명">
            <a:extLst>
              <a:ext uri="{FF2B5EF4-FFF2-40B4-BE49-F238E27FC236}">
                <a16:creationId xmlns:a16="http://schemas.microsoft.com/office/drawing/2014/main" id="{D910CFE2-55EF-03DF-96AD-0ABC122508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905" y="176515"/>
            <a:ext cx="666446" cy="666446"/>
          </a:xfrm>
          <a:prstGeom prst="rect">
            <a:avLst/>
          </a:prstGeom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9EB82E01-E50E-8C80-0EBE-645ADC1F23A2}"/>
              </a:ext>
            </a:extLst>
          </p:cNvPr>
          <p:cNvGrpSpPr/>
          <p:nvPr/>
        </p:nvGrpSpPr>
        <p:grpSpPr>
          <a:xfrm>
            <a:off x="10672861" y="6360161"/>
            <a:ext cx="1429314" cy="386252"/>
            <a:chOff x="10672861" y="6360161"/>
            <a:chExt cx="1429314" cy="38625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047008E-3120-F584-041B-A365902285ED}"/>
                </a:ext>
              </a:extLst>
            </p:cNvPr>
            <p:cNvSpPr txBox="1"/>
            <p:nvPr/>
          </p:nvSpPr>
          <p:spPr>
            <a:xfrm>
              <a:off x="11803695" y="6438636"/>
              <a:ext cx="29848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5</a:t>
              </a:r>
              <a:endParaRPr lang="ko-KR" altLang="en-US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pic>
          <p:nvPicPr>
            <p:cNvPr id="26" name="그림 25" descr="텍스트, 클립아트, 식탁용기구, 접시이(가) 표시된 사진&#10;&#10;자동 생성된 설명">
              <a:extLst>
                <a:ext uri="{FF2B5EF4-FFF2-40B4-BE49-F238E27FC236}">
                  <a16:creationId xmlns:a16="http://schemas.microsoft.com/office/drawing/2014/main" id="{B50F7B64-16BF-B4D1-AC8B-13573FCCAA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2861" y="6360161"/>
              <a:ext cx="1130834" cy="386252"/>
            </a:xfrm>
            <a:prstGeom prst="rect">
              <a:avLst/>
            </a:prstGeom>
          </p:spPr>
        </p:pic>
      </p:grpSp>
      <p:sp>
        <p:nvSpPr>
          <p:cNvPr id="86" name="TextBox 85">
            <a:extLst>
              <a:ext uri="{FF2B5EF4-FFF2-40B4-BE49-F238E27FC236}">
                <a16:creationId xmlns:a16="http://schemas.microsoft.com/office/drawing/2014/main" id="{DE2DCC43-F0C8-06CE-B33C-ADCF068F5953}"/>
              </a:ext>
            </a:extLst>
          </p:cNvPr>
          <p:cNvSpPr txBox="1"/>
          <p:nvPr/>
        </p:nvSpPr>
        <p:spPr>
          <a:xfrm>
            <a:off x="7584120" y="1085292"/>
            <a:ext cx="4219575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endParaRPr lang="en-US" altLang="ko-KR" sz="1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이벤트 </a:t>
            </a:r>
            <a:r>
              <a:rPr lang="en-US" altLang="ko-KR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AD </a:t>
            </a:r>
            <a:r>
              <a:rPr lang="ko-KR" altLang="en-US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관리 클릭 시 메인 페이지에서 사용되는 이벤트 보드 관리 페이지 이동</a:t>
            </a:r>
            <a:endParaRPr lang="en-US" altLang="ko-KR" sz="1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342900" indent="-342900">
              <a:buAutoNum type="arabicPeriod"/>
            </a:pPr>
            <a:endParaRPr lang="en-US" altLang="ko-KR" sz="1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첨부파일 만들 시 이미지를 첨부하여 업로드 가능</a:t>
            </a:r>
            <a:endParaRPr lang="en-US" altLang="ko-KR" sz="1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342900" indent="-342900">
              <a:buAutoNum type="arabicPeriod"/>
            </a:pPr>
            <a:endParaRPr lang="en-US" altLang="ko-KR" sz="1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첨부한 이미지 미리보기 가능</a:t>
            </a:r>
            <a:endParaRPr lang="en-US" altLang="ko-KR" sz="1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342900" indent="-342900">
              <a:buAutoNum type="arabicPeriod"/>
            </a:pPr>
            <a:endParaRPr lang="en-US" altLang="ko-KR" sz="1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FFDAD3FB-C416-20F7-D38A-13F894F76D00}"/>
              </a:ext>
            </a:extLst>
          </p:cNvPr>
          <p:cNvGrpSpPr/>
          <p:nvPr/>
        </p:nvGrpSpPr>
        <p:grpSpPr>
          <a:xfrm>
            <a:off x="562128" y="1085292"/>
            <a:ext cx="7021992" cy="5274869"/>
            <a:chOff x="284455" y="463818"/>
            <a:chExt cx="8032170" cy="5924032"/>
          </a:xfrm>
        </p:grpSpPr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6F0F19E9-C270-BF16-7281-3F14F6CE897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4455" y="463818"/>
              <a:ext cx="8032170" cy="5924032"/>
            </a:xfrm>
            <a:prstGeom prst="rect">
              <a:avLst/>
            </a:prstGeom>
          </p:spPr>
        </p:pic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5DB5D7E4-3CFE-F96D-3AA0-5F7DBD5AE6A0}"/>
                </a:ext>
              </a:extLst>
            </p:cNvPr>
            <p:cNvGrpSpPr/>
            <p:nvPr/>
          </p:nvGrpSpPr>
          <p:grpSpPr>
            <a:xfrm>
              <a:off x="2172181" y="2340314"/>
              <a:ext cx="1578725" cy="498954"/>
              <a:chOff x="1660850" y="666499"/>
              <a:chExt cx="1579205" cy="475861"/>
            </a:xfrm>
          </p:grpSpPr>
          <p:sp>
            <p:nvSpPr>
              <p:cNvPr id="50" name="액자 49">
                <a:extLst>
                  <a:ext uri="{FF2B5EF4-FFF2-40B4-BE49-F238E27FC236}">
                    <a16:creationId xmlns:a16="http://schemas.microsoft.com/office/drawing/2014/main" id="{9C3D8C5C-E5DA-101E-A504-5FE4BB253B24}"/>
                  </a:ext>
                </a:extLst>
              </p:cNvPr>
              <p:cNvSpPr/>
              <p:nvPr/>
            </p:nvSpPr>
            <p:spPr>
              <a:xfrm>
                <a:off x="1660850" y="666499"/>
                <a:ext cx="1101012" cy="475861"/>
              </a:xfrm>
              <a:prstGeom prst="frame">
                <a:avLst/>
              </a:prstGeom>
              <a:solidFill>
                <a:srgbClr val="FF0000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4D3D813-7FD8-8D40-B410-1EC8F3C98767}"/>
                  </a:ext>
                </a:extLst>
              </p:cNvPr>
              <p:cNvSpPr txBox="1"/>
              <p:nvPr/>
            </p:nvSpPr>
            <p:spPr>
              <a:xfrm>
                <a:off x="2761862" y="666499"/>
                <a:ext cx="478193" cy="3522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dirty="0">
                    <a:solidFill>
                      <a:srgbClr val="FF0000"/>
                    </a:solidFill>
                  </a:rPr>
                  <a:t>2</a:t>
                </a:r>
                <a:endParaRPr lang="ko-KR" altLang="en-US" dirty="0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A7FDA909-84FD-6A9C-6CAB-37CC30E5AEEF}"/>
                </a:ext>
              </a:extLst>
            </p:cNvPr>
            <p:cNvGrpSpPr/>
            <p:nvPr/>
          </p:nvGrpSpPr>
          <p:grpSpPr>
            <a:xfrm>
              <a:off x="438535" y="3170234"/>
              <a:ext cx="1696322" cy="498954"/>
              <a:chOff x="1660850" y="666499"/>
              <a:chExt cx="1579205" cy="475861"/>
            </a:xfrm>
          </p:grpSpPr>
          <p:sp>
            <p:nvSpPr>
              <p:cNvPr id="48" name="액자 47">
                <a:extLst>
                  <a:ext uri="{FF2B5EF4-FFF2-40B4-BE49-F238E27FC236}">
                    <a16:creationId xmlns:a16="http://schemas.microsoft.com/office/drawing/2014/main" id="{F22F77AA-E300-183E-11BA-821154868A41}"/>
                  </a:ext>
                </a:extLst>
              </p:cNvPr>
              <p:cNvSpPr/>
              <p:nvPr/>
            </p:nvSpPr>
            <p:spPr>
              <a:xfrm>
                <a:off x="1660850" y="666499"/>
                <a:ext cx="1101012" cy="475861"/>
              </a:xfrm>
              <a:prstGeom prst="frame">
                <a:avLst/>
              </a:prstGeom>
              <a:solidFill>
                <a:srgbClr val="FF0000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1C9CD5C0-B82B-7C71-EFED-093001C9DBC1}"/>
                  </a:ext>
                </a:extLst>
              </p:cNvPr>
              <p:cNvSpPr txBox="1"/>
              <p:nvPr/>
            </p:nvSpPr>
            <p:spPr>
              <a:xfrm>
                <a:off x="2761862" y="666499"/>
                <a:ext cx="478193" cy="3522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dirty="0">
                    <a:solidFill>
                      <a:srgbClr val="FF0000"/>
                    </a:solidFill>
                  </a:rPr>
                  <a:t>1</a:t>
                </a:r>
                <a:endParaRPr lang="ko-KR" altLang="en-US" dirty="0">
                  <a:solidFill>
                    <a:srgbClr val="FF0000"/>
                  </a:solidFill>
                </a:endParaRPr>
              </a:p>
            </p:txBody>
          </p:sp>
        </p:grpSp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DF89D089-0A3B-1300-0E0A-2D4ECC77E71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716336" y="1057542"/>
              <a:ext cx="335982" cy="103995"/>
            </a:xfrm>
            <a:prstGeom prst="rect">
              <a:avLst/>
            </a:prstGeom>
          </p:spPr>
        </p:pic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83A862AF-1A99-B959-FCEE-0F81F8595A92}"/>
                </a:ext>
              </a:extLst>
            </p:cNvPr>
            <p:cNvGrpSpPr/>
            <p:nvPr/>
          </p:nvGrpSpPr>
          <p:grpSpPr>
            <a:xfrm>
              <a:off x="3750906" y="4236771"/>
              <a:ext cx="3629608" cy="498954"/>
              <a:chOff x="1660850" y="666499"/>
              <a:chExt cx="1579205" cy="475861"/>
            </a:xfrm>
          </p:grpSpPr>
          <p:sp>
            <p:nvSpPr>
              <p:cNvPr id="46" name="액자 45">
                <a:extLst>
                  <a:ext uri="{FF2B5EF4-FFF2-40B4-BE49-F238E27FC236}">
                    <a16:creationId xmlns:a16="http://schemas.microsoft.com/office/drawing/2014/main" id="{1F5E564F-5403-D518-AEFC-60C82C77F295}"/>
                  </a:ext>
                </a:extLst>
              </p:cNvPr>
              <p:cNvSpPr/>
              <p:nvPr/>
            </p:nvSpPr>
            <p:spPr>
              <a:xfrm>
                <a:off x="1660850" y="666499"/>
                <a:ext cx="1101012" cy="475861"/>
              </a:xfrm>
              <a:prstGeom prst="frame">
                <a:avLst/>
              </a:prstGeom>
              <a:solidFill>
                <a:srgbClr val="FF0000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7C34C296-5BBB-E144-69B7-B15135A86E3A}"/>
                  </a:ext>
                </a:extLst>
              </p:cNvPr>
              <p:cNvSpPr txBox="1"/>
              <p:nvPr/>
            </p:nvSpPr>
            <p:spPr>
              <a:xfrm>
                <a:off x="2761862" y="666499"/>
                <a:ext cx="478193" cy="3522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dirty="0">
                    <a:solidFill>
                      <a:srgbClr val="FF0000"/>
                    </a:solidFill>
                  </a:rPr>
                  <a:t>3</a:t>
                </a:r>
                <a:endParaRPr lang="ko-KR" altLang="en-US" dirty="0">
                  <a:solidFill>
                    <a:srgbClr val="FF0000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7014567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24D843E-338D-6372-6554-8216C864659B}"/>
              </a:ext>
            </a:extLst>
          </p:cNvPr>
          <p:cNvSpPr/>
          <p:nvPr/>
        </p:nvSpPr>
        <p:spPr>
          <a:xfrm>
            <a:off x="1056187" y="742949"/>
            <a:ext cx="4096836" cy="10001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D14F7A-A664-AC89-D576-EF67F9D69FEE}"/>
              </a:ext>
            </a:extLst>
          </p:cNvPr>
          <p:cNvSpPr txBox="1"/>
          <p:nvPr/>
        </p:nvSpPr>
        <p:spPr>
          <a:xfrm>
            <a:off x="1186112" y="315872"/>
            <a:ext cx="155376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b="1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스토리보드</a:t>
            </a:r>
            <a:endParaRPr lang="en-US" altLang="ko-KR" sz="2000" b="1" dirty="0"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pic>
        <p:nvPicPr>
          <p:cNvPr id="15" name="그림 14" descr="텍스트, 표지판, 클립아트이(가) 표시된 사진&#10;&#10;자동 생성된 설명">
            <a:extLst>
              <a:ext uri="{FF2B5EF4-FFF2-40B4-BE49-F238E27FC236}">
                <a16:creationId xmlns:a16="http://schemas.microsoft.com/office/drawing/2014/main" id="{D910CFE2-55EF-03DF-96AD-0ABC122508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905" y="176515"/>
            <a:ext cx="666446" cy="666446"/>
          </a:xfrm>
          <a:prstGeom prst="rect">
            <a:avLst/>
          </a:prstGeom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9EB82E01-E50E-8C80-0EBE-645ADC1F23A2}"/>
              </a:ext>
            </a:extLst>
          </p:cNvPr>
          <p:cNvGrpSpPr/>
          <p:nvPr/>
        </p:nvGrpSpPr>
        <p:grpSpPr>
          <a:xfrm>
            <a:off x="10672861" y="6360161"/>
            <a:ext cx="1429314" cy="386252"/>
            <a:chOff x="10672861" y="6360161"/>
            <a:chExt cx="1429314" cy="38625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047008E-3120-F584-041B-A365902285ED}"/>
                </a:ext>
              </a:extLst>
            </p:cNvPr>
            <p:cNvSpPr txBox="1"/>
            <p:nvPr/>
          </p:nvSpPr>
          <p:spPr>
            <a:xfrm>
              <a:off x="11803695" y="6438636"/>
              <a:ext cx="29848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5</a:t>
              </a:r>
              <a:endParaRPr lang="ko-KR" altLang="en-US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pic>
          <p:nvPicPr>
            <p:cNvPr id="26" name="그림 25" descr="텍스트, 클립아트, 식탁용기구, 접시이(가) 표시된 사진&#10;&#10;자동 생성된 설명">
              <a:extLst>
                <a:ext uri="{FF2B5EF4-FFF2-40B4-BE49-F238E27FC236}">
                  <a16:creationId xmlns:a16="http://schemas.microsoft.com/office/drawing/2014/main" id="{B50F7B64-16BF-B4D1-AC8B-13573FCCAA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2861" y="6360161"/>
              <a:ext cx="1130834" cy="386252"/>
            </a:xfrm>
            <a:prstGeom prst="rect">
              <a:avLst/>
            </a:prstGeom>
          </p:spPr>
        </p:pic>
      </p:grpSp>
      <p:sp>
        <p:nvSpPr>
          <p:cNvPr id="86" name="TextBox 85">
            <a:extLst>
              <a:ext uri="{FF2B5EF4-FFF2-40B4-BE49-F238E27FC236}">
                <a16:creationId xmlns:a16="http://schemas.microsoft.com/office/drawing/2014/main" id="{DE2DCC43-F0C8-06CE-B33C-ADCF068F5953}"/>
              </a:ext>
            </a:extLst>
          </p:cNvPr>
          <p:cNvSpPr txBox="1"/>
          <p:nvPr/>
        </p:nvSpPr>
        <p:spPr>
          <a:xfrm>
            <a:off x="7584120" y="1085292"/>
            <a:ext cx="4219575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endParaRPr lang="en-US" altLang="ko-KR" sz="1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쪽지 관리 클릭 시 쪽지 관리페이지 이동</a:t>
            </a:r>
            <a:endParaRPr lang="en-US" altLang="ko-KR" sz="1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342900" indent="-342900">
              <a:buAutoNum type="arabicPeriod"/>
            </a:pPr>
            <a:endParaRPr lang="en-US" altLang="ko-KR" sz="1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쪽지 제목과 작성자 표기</a:t>
            </a:r>
            <a:endParaRPr lang="en-US" altLang="ko-KR" sz="1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342900" indent="-342900">
              <a:buAutoNum type="arabicPeriod"/>
            </a:pPr>
            <a:endParaRPr lang="en-US" altLang="ko-KR" sz="1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삭제 버튼 클릭 시 회원의 쪽지 리스트에서 </a:t>
            </a:r>
            <a:br>
              <a:rPr lang="en-US" altLang="ko-KR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</a:br>
            <a:r>
              <a:rPr lang="ko-KR" altLang="en-US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쪽지 삭제</a:t>
            </a:r>
            <a:endParaRPr lang="en-US" altLang="ko-KR" sz="1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342900" indent="-342900">
              <a:buAutoNum type="arabicPeriod"/>
            </a:pPr>
            <a:endParaRPr lang="en-US" altLang="ko-KR" sz="1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C5661290-407D-DF3D-B779-95D2057BCE48}"/>
              </a:ext>
            </a:extLst>
          </p:cNvPr>
          <p:cNvGrpSpPr/>
          <p:nvPr/>
        </p:nvGrpSpPr>
        <p:grpSpPr>
          <a:xfrm>
            <a:off x="562128" y="1085292"/>
            <a:ext cx="8915247" cy="5274869"/>
            <a:chOff x="562128" y="1085292"/>
            <a:chExt cx="10170388" cy="5936467"/>
          </a:xfrm>
        </p:grpSpPr>
        <p:pic>
          <p:nvPicPr>
            <p:cNvPr id="30" name="그림 29" descr="테이블이(가) 표시된 사진&#10;&#10;자동 생성된 설명">
              <a:extLst>
                <a:ext uri="{FF2B5EF4-FFF2-40B4-BE49-F238E27FC236}">
                  <a16:creationId xmlns:a16="http://schemas.microsoft.com/office/drawing/2014/main" id="{B5FB3406-11CE-837D-F097-7409921074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2128" y="1085292"/>
              <a:ext cx="8032169" cy="5936467"/>
            </a:xfrm>
            <a:prstGeom prst="rect">
              <a:avLst/>
            </a:prstGeom>
          </p:spPr>
        </p:pic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1F2FA3CD-09C6-D8C2-C471-1F2EBFA2CF3B}"/>
                </a:ext>
              </a:extLst>
            </p:cNvPr>
            <p:cNvGrpSpPr/>
            <p:nvPr/>
          </p:nvGrpSpPr>
          <p:grpSpPr>
            <a:xfrm>
              <a:off x="2398428" y="2915567"/>
              <a:ext cx="8334088" cy="498954"/>
              <a:chOff x="1660850" y="666499"/>
              <a:chExt cx="1579205" cy="475861"/>
            </a:xfrm>
          </p:grpSpPr>
          <p:sp>
            <p:nvSpPr>
              <p:cNvPr id="39" name="액자 38">
                <a:extLst>
                  <a:ext uri="{FF2B5EF4-FFF2-40B4-BE49-F238E27FC236}">
                    <a16:creationId xmlns:a16="http://schemas.microsoft.com/office/drawing/2014/main" id="{C48C5B5A-A600-6EBD-7AE0-4D51CD5F3A98}"/>
                  </a:ext>
                </a:extLst>
              </p:cNvPr>
              <p:cNvSpPr/>
              <p:nvPr/>
            </p:nvSpPr>
            <p:spPr>
              <a:xfrm>
                <a:off x="1660850" y="666499"/>
                <a:ext cx="1101012" cy="475861"/>
              </a:xfrm>
              <a:prstGeom prst="frame">
                <a:avLst/>
              </a:prstGeom>
              <a:solidFill>
                <a:srgbClr val="FF0000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91FE829-AC26-8BDE-F502-B5FEF2159E56}"/>
                  </a:ext>
                </a:extLst>
              </p:cNvPr>
              <p:cNvSpPr txBox="1"/>
              <p:nvPr/>
            </p:nvSpPr>
            <p:spPr>
              <a:xfrm>
                <a:off x="2761862" y="666499"/>
                <a:ext cx="478193" cy="3522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dirty="0">
                    <a:solidFill>
                      <a:srgbClr val="FF0000"/>
                    </a:solidFill>
                  </a:rPr>
                  <a:t>2</a:t>
                </a:r>
                <a:endParaRPr lang="ko-KR" altLang="en-US" dirty="0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5459B8D7-3D80-F68E-93FA-13D16C92C421}"/>
                </a:ext>
              </a:extLst>
            </p:cNvPr>
            <p:cNvGrpSpPr/>
            <p:nvPr/>
          </p:nvGrpSpPr>
          <p:grpSpPr>
            <a:xfrm>
              <a:off x="793920" y="4146705"/>
              <a:ext cx="1595535" cy="498954"/>
              <a:chOff x="1660850" y="666499"/>
              <a:chExt cx="1579205" cy="475861"/>
            </a:xfrm>
          </p:grpSpPr>
          <p:sp>
            <p:nvSpPr>
              <p:cNvPr id="37" name="액자 36">
                <a:extLst>
                  <a:ext uri="{FF2B5EF4-FFF2-40B4-BE49-F238E27FC236}">
                    <a16:creationId xmlns:a16="http://schemas.microsoft.com/office/drawing/2014/main" id="{95703FE8-5362-C85E-86BC-893CC5140F98}"/>
                  </a:ext>
                </a:extLst>
              </p:cNvPr>
              <p:cNvSpPr/>
              <p:nvPr/>
            </p:nvSpPr>
            <p:spPr>
              <a:xfrm>
                <a:off x="1660850" y="666499"/>
                <a:ext cx="1101012" cy="475861"/>
              </a:xfrm>
              <a:prstGeom prst="frame">
                <a:avLst/>
              </a:prstGeom>
              <a:solidFill>
                <a:srgbClr val="FF0000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41EBEBC-F855-A02C-7B6D-EB940D3431FF}"/>
                  </a:ext>
                </a:extLst>
              </p:cNvPr>
              <p:cNvSpPr txBox="1"/>
              <p:nvPr/>
            </p:nvSpPr>
            <p:spPr>
              <a:xfrm>
                <a:off x="2761862" y="666499"/>
                <a:ext cx="478193" cy="3522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dirty="0">
                    <a:solidFill>
                      <a:srgbClr val="FF0000"/>
                    </a:solidFill>
                  </a:rPr>
                  <a:t>1</a:t>
                </a:r>
                <a:endParaRPr lang="ko-KR" altLang="en-US" dirty="0">
                  <a:solidFill>
                    <a:srgbClr val="FF0000"/>
                  </a:solidFill>
                </a:endParaRPr>
              </a:p>
            </p:txBody>
          </p:sp>
        </p:grpSp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2CAE3CC1-4E53-1943-E83A-F08EFA14AAD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015735" y="1670119"/>
              <a:ext cx="335982" cy="103995"/>
            </a:xfrm>
            <a:prstGeom prst="rect">
              <a:avLst/>
            </a:prstGeom>
          </p:spPr>
        </p:pic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0AB0ADD1-1381-224D-5EBA-04C8AEFB192B}"/>
                </a:ext>
              </a:extLst>
            </p:cNvPr>
            <p:cNvGrpSpPr/>
            <p:nvPr/>
          </p:nvGrpSpPr>
          <p:grpSpPr>
            <a:xfrm>
              <a:off x="7290051" y="4331371"/>
              <a:ext cx="1595535" cy="498954"/>
              <a:chOff x="1660850" y="666499"/>
              <a:chExt cx="1579205" cy="475861"/>
            </a:xfrm>
          </p:grpSpPr>
          <p:sp>
            <p:nvSpPr>
              <p:cNvPr id="35" name="액자 34">
                <a:extLst>
                  <a:ext uri="{FF2B5EF4-FFF2-40B4-BE49-F238E27FC236}">
                    <a16:creationId xmlns:a16="http://schemas.microsoft.com/office/drawing/2014/main" id="{9041EF3C-9287-41FB-C018-1B4570A01263}"/>
                  </a:ext>
                </a:extLst>
              </p:cNvPr>
              <p:cNvSpPr/>
              <p:nvPr/>
            </p:nvSpPr>
            <p:spPr>
              <a:xfrm>
                <a:off x="1660850" y="666499"/>
                <a:ext cx="1101012" cy="475861"/>
              </a:xfrm>
              <a:prstGeom prst="frame">
                <a:avLst/>
              </a:prstGeom>
              <a:solidFill>
                <a:srgbClr val="FF0000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E335855-435A-FBCE-EEF8-E26982AA1FCB}"/>
                  </a:ext>
                </a:extLst>
              </p:cNvPr>
              <p:cNvSpPr txBox="1"/>
              <p:nvPr/>
            </p:nvSpPr>
            <p:spPr>
              <a:xfrm>
                <a:off x="2761862" y="666499"/>
                <a:ext cx="478193" cy="3522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dirty="0">
                    <a:solidFill>
                      <a:srgbClr val="FF0000"/>
                    </a:solidFill>
                  </a:rPr>
                  <a:t>3</a:t>
                </a:r>
                <a:endParaRPr lang="ko-KR" altLang="en-US" dirty="0">
                  <a:solidFill>
                    <a:srgbClr val="FF0000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7337887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24D843E-338D-6372-6554-8216C864659B}"/>
              </a:ext>
            </a:extLst>
          </p:cNvPr>
          <p:cNvSpPr/>
          <p:nvPr/>
        </p:nvSpPr>
        <p:spPr>
          <a:xfrm>
            <a:off x="1056187" y="742949"/>
            <a:ext cx="4096836" cy="10001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D14F7A-A664-AC89-D576-EF67F9D69FEE}"/>
              </a:ext>
            </a:extLst>
          </p:cNvPr>
          <p:cNvSpPr txBox="1"/>
          <p:nvPr/>
        </p:nvSpPr>
        <p:spPr>
          <a:xfrm>
            <a:off x="1186112" y="315872"/>
            <a:ext cx="155376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b="1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스토리보드</a:t>
            </a:r>
            <a:endParaRPr lang="en-US" altLang="ko-KR" sz="2000" b="1" dirty="0"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pic>
        <p:nvPicPr>
          <p:cNvPr id="15" name="그림 14" descr="텍스트, 표지판, 클립아트이(가) 표시된 사진&#10;&#10;자동 생성된 설명">
            <a:extLst>
              <a:ext uri="{FF2B5EF4-FFF2-40B4-BE49-F238E27FC236}">
                <a16:creationId xmlns:a16="http://schemas.microsoft.com/office/drawing/2014/main" id="{D910CFE2-55EF-03DF-96AD-0ABC122508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905" y="176515"/>
            <a:ext cx="666446" cy="666446"/>
          </a:xfrm>
          <a:prstGeom prst="rect">
            <a:avLst/>
          </a:prstGeom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9EB82E01-E50E-8C80-0EBE-645ADC1F23A2}"/>
              </a:ext>
            </a:extLst>
          </p:cNvPr>
          <p:cNvGrpSpPr/>
          <p:nvPr/>
        </p:nvGrpSpPr>
        <p:grpSpPr>
          <a:xfrm>
            <a:off x="10672861" y="6360161"/>
            <a:ext cx="1429314" cy="386252"/>
            <a:chOff x="10672861" y="6360161"/>
            <a:chExt cx="1429314" cy="38625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047008E-3120-F584-041B-A365902285ED}"/>
                </a:ext>
              </a:extLst>
            </p:cNvPr>
            <p:cNvSpPr txBox="1"/>
            <p:nvPr/>
          </p:nvSpPr>
          <p:spPr>
            <a:xfrm>
              <a:off x="11803695" y="6438636"/>
              <a:ext cx="29848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5</a:t>
              </a:r>
              <a:endParaRPr lang="ko-KR" altLang="en-US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pic>
          <p:nvPicPr>
            <p:cNvPr id="26" name="그림 25" descr="텍스트, 클립아트, 식탁용기구, 접시이(가) 표시된 사진&#10;&#10;자동 생성된 설명">
              <a:extLst>
                <a:ext uri="{FF2B5EF4-FFF2-40B4-BE49-F238E27FC236}">
                  <a16:creationId xmlns:a16="http://schemas.microsoft.com/office/drawing/2014/main" id="{B50F7B64-16BF-B4D1-AC8B-13573FCCAA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2861" y="6360161"/>
              <a:ext cx="1130834" cy="386252"/>
            </a:xfrm>
            <a:prstGeom prst="rect">
              <a:avLst/>
            </a:prstGeom>
          </p:spPr>
        </p:pic>
      </p:grpSp>
      <p:sp>
        <p:nvSpPr>
          <p:cNvPr id="86" name="TextBox 85">
            <a:extLst>
              <a:ext uri="{FF2B5EF4-FFF2-40B4-BE49-F238E27FC236}">
                <a16:creationId xmlns:a16="http://schemas.microsoft.com/office/drawing/2014/main" id="{DE2DCC43-F0C8-06CE-B33C-ADCF068F5953}"/>
              </a:ext>
            </a:extLst>
          </p:cNvPr>
          <p:cNvSpPr txBox="1"/>
          <p:nvPr/>
        </p:nvSpPr>
        <p:spPr>
          <a:xfrm>
            <a:off x="7584120" y="1085292"/>
            <a:ext cx="4219575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endParaRPr lang="en-US" altLang="ko-KR" sz="1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쪽지 관리 클릭 시 쪽지 관리페이지 이동</a:t>
            </a:r>
            <a:endParaRPr lang="en-US" altLang="ko-KR" sz="1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342900" indent="-342900">
              <a:buAutoNum type="arabicPeriod"/>
            </a:pPr>
            <a:endParaRPr lang="en-US" altLang="ko-KR" sz="1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쪽지 제목과 작성자 표기</a:t>
            </a:r>
            <a:endParaRPr lang="en-US" altLang="ko-KR" sz="1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342900" indent="-342900">
              <a:buAutoNum type="arabicPeriod"/>
            </a:pPr>
            <a:endParaRPr lang="en-US" altLang="ko-KR" sz="1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수정 버튼 클릭 시 테이블 수정 가능</a:t>
            </a:r>
            <a:endParaRPr lang="en-US" altLang="ko-KR" sz="1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342900" indent="-342900">
              <a:buAutoNum type="arabicPeriod"/>
            </a:pPr>
            <a:endParaRPr lang="en-US" altLang="ko-KR" sz="1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2AF560E1-C887-5E4D-07EC-A28C57DD2AD8}"/>
              </a:ext>
            </a:extLst>
          </p:cNvPr>
          <p:cNvGrpSpPr/>
          <p:nvPr/>
        </p:nvGrpSpPr>
        <p:grpSpPr>
          <a:xfrm>
            <a:off x="562129" y="1089438"/>
            <a:ext cx="7040908" cy="5270724"/>
            <a:chOff x="312448" y="463818"/>
            <a:chExt cx="8030843" cy="5913609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1D474519-A464-5BA4-10C7-577824DD0BF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2448" y="463818"/>
              <a:ext cx="8021512" cy="5913609"/>
            </a:xfrm>
            <a:prstGeom prst="rect">
              <a:avLst/>
            </a:prstGeom>
          </p:spPr>
        </p:pic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B11ED2A8-DABE-38F6-0593-4704E7A4FA53}"/>
                </a:ext>
              </a:extLst>
            </p:cNvPr>
            <p:cNvGrpSpPr/>
            <p:nvPr/>
          </p:nvGrpSpPr>
          <p:grpSpPr>
            <a:xfrm>
              <a:off x="2200173" y="1631606"/>
              <a:ext cx="3771419" cy="498954"/>
              <a:chOff x="1660850" y="666499"/>
              <a:chExt cx="1579205" cy="475861"/>
            </a:xfrm>
          </p:grpSpPr>
          <p:sp>
            <p:nvSpPr>
              <p:cNvPr id="47" name="액자 46">
                <a:extLst>
                  <a:ext uri="{FF2B5EF4-FFF2-40B4-BE49-F238E27FC236}">
                    <a16:creationId xmlns:a16="http://schemas.microsoft.com/office/drawing/2014/main" id="{4BDFEAFD-974D-DB1E-FC35-4D914B127B9A}"/>
                  </a:ext>
                </a:extLst>
              </p:cNvPr>
              <p:cNvSpPr/>
              <p:nvPr/>
            </p:nvSpPr>
            <p:spPr>
              <a:xfrm>
                <a:off x="1660850" y="666499"/>
                <a:ext cx="1101012" cy="475861"/>
              </a:xfrm>
              <a:prstGeom prst="frame">
                <a:avLst/>
              </a:prstGeom>
              <a:solidFill>
                <a:srgbClr val="FF0000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0AA44B2D-FE85-0B27-9E02-3C6B90C2FF88}"/>
                  </a:ext>
                </a:extLst>
              </p:cNvPr>
              <p:cNvSpPr txBox="1"/>
              <p:nvPr/>
            </p:nvSpPr>
            <p:spPr>
              <a:xfrm>
                <a:off x="2761862" y="666499"/>
                <a:ext cx="478193" cy="3522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dirty="0">
                    <a:solidFill>
                      <a:srgbClr val="FF0000"/>
                    </a:solidFill>
                  </a:rPr>
                  <a:t>2</a:t>
                </a:r>
                <a:endParaRPr lang="ko-KR" altLang="en-US" dirty="0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BA45DB02-4916-A15B-E5F0-EF4AC4F43AD5}"/>
                </a:ext>
              </a:extLst>
            </p:cNvPr>
            <p:cNvGrpSpPr/>
            <p:nvPr/>
          </p:nvGrpSpPr>
          <p:grpSpPr>
            <a:xfrm>
              <a:off x="494521" y="3851372"/>
              <a:ext cx="1595535" cy="498954"/>
              <a:chOff x="1660850" y="666499"/>
              <a:chExt cx="1579205" cy="475861"/>
            </a:xfrm>
          </p:grpSpPr>
          <p:sp>
            <p:nvSpPr>
              <p:cNvPr id="45" name="액자 44">
                <a:extLst>
                  <a:ext uri="{FF2B5EF4-FFF2-40B4-BE49-F238E27FC236}">
                    <a16:creationId xmlns:a16="http://schemas.microsoft.com/office/drawing/2014/main" id="{19EDBA7A-D64E-93BD-A37E-F764775D08E5}"/>
                  </a:ext>
                </a:extLst>
              </p:cNvPr>
              <p:cNvSpPr/>
              <p:nvPr/>
            </p:nvSpPr>
            <p:spPr>
              <a:xfrm>
                <a:off x="1660850" y="666499"/>
                <a:ext cx="1101012" cy="475861"/>
              </a:xfrm>
              <a:prstGeom prst="frame">
                <a:avLst/>
              </a:prstGeom>
              <a:solidFill>
                <a:srgbClr val="FF0000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24EE421A-F52A-88AE-9DB7-860F4EFD559B}"/>
                  </a:ext>
                </a:extLst>
              </p:cNvPr>
              <p:cNvSpPr txBox="1"/>
              <p:nvPr/>
            </p:nvSpPr>
            <p:spPr>
              <a:xfrm>
                <a:off x="2761862" y="666499"/>
                <a:ext cx="478193" cy="3522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dirty="0">
                    <a:solidFill>
                      <a:srgbClr val="FF0000"/>
                    </a:solidFill>
                  </a:rPr>
                  <a:t>1</a:t>
                </a:r>
                <a:endParaRPr lang="ko-KR" altLang="en-US" dirty="0">
                  <a:solidFill>
                    <a:srgbClr val="FF0000"/>
                  </a:solidFill>
                </a:endParaRPr>
              </a:p>
            </p:txBody>
          </p:sp>
        </p:grpSp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31E6E425-DA52-3DB6-2D22-A22664AA03B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716336" y="1057542"/>
              <a:ext cx="335982" cy="103995"/>
            </a:xfrm>
            <a:prstGeom prst="rect">
              <a:avLst/>
            </a:prstGeom>
          </p:spPr>
        </p:pic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4E4AAE99-9530-DF78-4595-1245C90DF727}"/>
                </a:ext>
              </a:extLst>
            </p:cNvPr>
            <p:cNvGrpSpPr/>
            <p:nvPr/>
          </p:nvGrpSpPr>
          <p:grpSpPr>
            <a:xfrm>
              <a:off x="7044613" y="2139891"/>
              <a:ext cx="1298678" cy="498953"/>
              <a:chOff x="1660850" y="666499"/>
              <a:chExt cx="1579205" cy="475861"/>
            </a:xfrm>
          </p:grpSpPr>
          <p:sp>
            <p:nvSpPr>
              <p:cNvPr id="43" name="액자 42">
                <a:extLst>
                  <a:ext uri="{FF2B5EF4-FFF2-40B4-BE49-F238E27FC236}">
                    <a16:creationId xmlns:a16="http://schemas.microsoft.com/office/drawing/2014/main" id="{94AF28E3-EE47-1CCA-13EE-29DB1049DDDE}"/>
                  </a:ext>
                </a:extLst>
              </p:cNvPr>
              <p:cNvSpPr/>
              <p:nvPr/>
            </p:nvSpPr>
            <p:spPr>
              <a:xfrm>
                <a:off x="1660850" y="666499"/>
                <a:ext cx="1101012" cy="475861"/>
              </a:xfrm>
              <a:prstGeom prst="frame">
                <a:avLst/>
              </a:prstGeom>
              <a:solidFill>
                <a:srgbClr val="FF0000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B8CF6FC5-9621-1A3A-E783-254070871ED7}"/>
                  </a:ext>
                </a:extLst>
              </p:cNvPr>
              <p:cNvSpPr txBox="1"/>
              <p:nvPr/>
            </p:nvSpPr>
            <p:spPr>
              <a:xfrm>
                <a:off x="2761862" y="666499"/>
                <a:ext cx="478193" cy="3522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dirty="0">
                    <a:solidFill>
                      <a:srgbClr val="FF0000"/>
                    </a:solidFill>
                  </a:rPr>
                  <a:t>3</a:t>
                </a:r>
                <a:endParaRPr lang="ko-KR" altLang="en-US" dirty="0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F940FB44-D8C4-795E-A108-CDD08AAEC43F}"/>
                </a:ext>
              </a:extLst>
            </p:cNvPr>
            <p:cNvGrpSpPr/>
            <p:nvPr/>
          </p:nvGrpSpPr>
          <p:grpSpPr>
            <a:xfrm>
              <a:off x="2203242" y="3583233"/>
              <a:ext cx="4048268" cy="498954"/>
              <a:chOff x="1660850" y="666499"/>
              <a:chExt cx="1579205" cy="475861"/>
            </a:xfrm>
          </p:grpSpPr>
          <p:sp>
            <p:nvSpPr>
              <p:cNvPr id="41" name="액자 40">
                <a:extLst>
                  <a:ext uri="{FF2B5EF4-FFF2-40B4-BE49-F238E27FC236}">
                    <a16:creationId xmlns:a16="http://schemas.microsoft.com/office/drawing/2014/main" id="{627C6E3B-9A59-D0C2-4482-841E028A6D76}"/>
                  </a:ext>
                </a:extLst>
              </p:cNvPr>
              <p:cNvSpPr/>
              <p:nvPr/>
            </p:nvSpPr>
            <p:spPr>
              <a:xfrm>
                <a:off x="1660850" y="666499"/>
                <a:ext cx="1101012" cy="475861"/>
              </a:xfrm>
              <a:prstGeom prst="frame">
                <a:avLst/>
              </a:prstGeom>
              <a:solidFill>
                <a:srgbClr val="FF0000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28EA200C-5DD9-A23E-762C-50CF217CF2EA}"/>
                  </a:ext>
                </a:extLst>
              </p:cNvPr>
              <p:cNvSpPr txBox="1"/>
              <p:nvPr/>
            </p:nvSpPr>
            <p:spPr>
              <a:xfrm>
                <a:off x="2761862" y="666499"/>
                <a:ext cx="478193" cy="3522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dirty="0">
                    <a:solidFill>
                      <a:srgbClr val="FF0000"/>
                    </a:solidFill>
                  </a:rPr>
                  <a:t>2</a:t>
                </a:r>
                <a:endParaRPr lang="ko-KR" altLang="en-US" dirty="0">
                  <a:solidFill>
                    <a:srgbClr val="FF0000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0108370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24D843E-338D-6372-6554-8216C864659B}"/>
              </a:ext>
            </a:extLst>
          </p:cNvPr>
          <p:cNvSpPr/>
          <p:nvPr/>
        </p:nvSpPr>
        <p:spPr>
          <a:xfrm>
            <a:off x="1056187" y="742949"/>
            <a:ext cx="4096836" cy="10001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D14F7A-A664-AC89-D576-EF67F9D69FEE}"/>
              </a:ext>
            </a:extLst>
          </p:cNvPr>
          <p:cNvSpPr txBox="1"/>
          <p:nvPr/>
        </p:nvSpPr>
        <p:spPr>
          <a:xfrm>
            <a:off x="1186112" y="315872"/>
            <a:ext cx="15537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DB</a:t>
            </a:r>
            <a:r>
              <a:rPr lang="ko-KR" altLang="en-US" sz="1800" b="1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설계</a:t>
            </a:r>
            <a:endParaRPr lang="ko-KR" altLang="en-US" dirty="0"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pic>
        <p:nvPicPr>
          <p:cNvPr id="15" name="그림 14" descr="텍스트, 표지판, 클립아트이(가) 표시된 사진&#10;&#10;자동 생성된 설명">
            <a:extLst>
              <a:ext uri="{FF2B5EF4-FFF2-40B4-BE49-F238E27FC236}">
                <a16:creationId xmlns:a16="http://schemas.microsoft.com/office/drawing/2014/main" id="{D910CFE2-55EF-03DF-96AD-0ABC122508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905" y="176515"/>
            <a:ext cx="666446" cy="666446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ABF8CC10-5038-3C61-3412-A2C0FA47CC21}"/>
              </a:ext>
            </a:extLst>
          </p:cNvPr>
          <p:cNvGrpSpPr/>
          <p:nvPr/>
        </p:nvGrpSpPr>
        <p:grpSpPr>
          <a:xfrm>
            <a:off x="10672861" y="6360161"/>
            <a:ext cx="1429314" cy="386252"/>
            <a:chOff x="10672861" y="6360161"/>
            <a:chExt cx="1429314" cy="386252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C0AA843-2418-D804-5FCE-7EE43E80FD88}"/>
                </a:ext>
              </a:extLst>
            </p:cNvPr>
            <p:cNvSpPr txBox="1"/>
            <p:nvPr/>
          </p:nvSpPr>
          <p:spPr>
            <a:xfrm>
              <a:off x="11803695" y="6438636"/>
              <a:ext cx="29848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5</a:t>
              </a:r>
              <a:endParaRPr lang="ko-KR" altLang="en-US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pic>
          <p:nvPicPr>
            <p:cNvPr id="13" name="그림 12" descr="텍스트, 클립아트, 식탁용기구, 접시이(가) 표시된 사진&#10;&#10;자동 생성된 설명">
              <a:extLst>
                <a:ext uri="{FF2B5EF4-FFF2-40B4-BE49-F238E27FC236}">
                  <a16:creationId xmlns:a16="http://schemas.microsoft.com/office/drawing/2014/main" id="{4D7F4B9B-94C8-8470-0A73-60696637EF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2861" y="6360161"/>
              <a:ext cx="1130834" cy="386252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D4C01EDB-040A-999F-A4E1-E29EAAE82FDE}"/>
              </a:ext>
            </a:extLst>
          </p:cNvPr>
          <p:cNvSpPr txBox="1"/>
          <p:nvPr/>
        </p:nvSpPr>
        <p:spPr>
          <a:xfrm>
            <a:off x="745007" y="942220"/>
            <a:ext cx="21008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chemeClr val="tx2">
                    <a:lumMod val="50000"/>
                  </a:schemeClr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&lt;</a:t>
            </a:r>
            <a:r>
              <a:rPr lang="ko-KR" altLang="en-US" b="1" dirty="0">
                <a:solidFill>
                  <a:srgbClr val="007FFF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초기</a:t>
            </a:r>
            <a:r>
              <a:rPr lang="ko-KR" altLang="en-US" b="1" dirty="0">
                <a:solidFill>
                  <a:schemeClr val="tx2">
                    <a:lumMod val="50000"/>
                  </a:schemeClr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 </a:t>
            </a:r>
            <a:r>
              <a:rPr lang="en-US" altLang="ko-KR" b="1" dirty="0">
                <a:solidFill>
                  <a:schemeClr val="tx2">
                    <a:lumMod val="50000"/>
                  </a:schemeClr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DB </a:t>
            </a:r>
            <a:r>
              <a:rPr lang="ko-KR" altLang="en-US" b="1" dirty="0">
                <a:solidFill>
                  <a:schemeClr val="tx2">
                    <a:lumMod val="50000"/>
                  </a:schemeClr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모델링</a:t>
            </a:r>
            <a:r>
              <a:rPr lang="en-US" altLang="ko-KR" b="1" dirty="0">
                <a:solidFill>
                  <a:schemeClr val="tx2">
                    <a:lumMod val="50000"/>
                  </a:schemeClr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&gt;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4BDC505-4E80-CE52-FDA9-4ED6E158BD3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6" r="3022"/>
          <a:stretch/>
        </p:blipFill>
        <p:spPr>
          <a:xfrm>
            <a:off x="1220034" y="1311552"/>
            <a:ext cx="9751931" cy="500868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0FFAAC1-7128-F934-A029-57306DA6624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5" t="11376" r="945" b="8075"/>
          <a:stretch/>
        </p:blipFill>
        <p:spPr>
          <a:xfrm>
            <a:off x="1220033" y="1311552"/>
            <a:ext cx="9751931" cy="49940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AA288F4-B2FF-EB5F-06BC-8B43288F52A5}"/>
              </a:ext>
            </a:extLst>
          </p:cNvPr>
          <p:cNvSpPr txBox="1"/>
          <p:nvPr/>
        </p:nvSpPr>
        <p:spPr>
          <a:xfrm>
            <a:off x="5733661" y="4402730"/>
            <a:ext cx="5994918" cy="1808187"/>
          </a:xfrm>
          <a:prstGeom prst="rect">
            <a:avLst/>
          </a:prstGeom>
          <a:solidFill>
            <a:srgbClr val="EBF5FF"/>
          </a:solidFill>
          <a:effectLst>
            <a:softEdge rad="31750"/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endParaRPr lang="en-US" altLang="ko-KR" sz="1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테이블 간 관계가 적합하지 않았고</a:t>
            </a:r>
            <a:b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</a:b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생각했던 기능에 필요한 컬럼을 새로이 만드는 경우가 많았음</a:t>
            </a:r>
            <a:endParaRPr lang="en-US" altLang="ko-KR" sz="2000" dirty="0">
              <a:solidFill>
                <a:srgbClr val="007F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722372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24D843E-338D-6372-6554-8216C864659B}"/>
              </a:ext>
            </a:extLst>
          </p:cNvPr>
          <p:cNvSpPr/>
          <p:nvPr/>
        </p:nvSpPr>
        <p:spPr>
          <a:xfrm>
            <a:off x="1056187" y="742949"/>
            <a:ext cx="4096836" cy="10001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D14F7A-A664-AC89-D576-EF67F9D69FEE}"/>
              </a:ext>
            </a:extLst>
          </p:cNvPr>
          <p:cNvSpPr txBox="1"/>
          <p:nvPr/>
        </p:nvSpPr>
        <p:spPr>
          <a:xfrm>
            <a:off x="1186112" y="315872"/>
            <a:ext cx="15537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DB</a:t>
            </a:r>
            <a:r>
              <a:rPr lang="ko-KR" altLang="en-US" sz="1800" b="1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설계</a:t>
            </a:r>
            <a:endParaRPr lang="ko-KR" altLang="en-US" dirty="0"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pic>
        <p:nvPicPr>
          <p:cNvPr id="15" name="그림 14" descr="텍스트, 표지판, 클립아트이(가) 표시된 사진&#10;&#10;자동 생성된 설명">
            <a:extLst>
              <a:ext uri="{FF2B5EF4-FFF2-40B4-BE49-F238E27FC236}">
                <a16:creationId xmlns:a16="http://schemas.microsoft.com/office/drawing/2014/main" id="{D910CFE2-55EF-03DF-96AD-0ABC122508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905" y="176515"/>
            <a:ext cx="666446" cy="666446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ABF8CC10-5038-3C61-3412-A2C0FA47CC21}"/>
              </a:ext>
            </a:extLst>
          </p:cNvPr>
          <p:cNvGrpSpPr/>
          <p:nvPr/>
        </p:nvGrpSpPr>
        <p:grpSpPr>
          <a:xfrm>
            <a:off x="10672861" y="6360161"/>
            <a:ext cx="1429314" cy="386252"/>
            <a:chOff x="10672861" y="6360161"/>
            <a:chExt cx="1429314" cy="386252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C0AA843-2418-D804-5FCE-7EE43E80FD88}"/>
                </a:ext>
              </a:extLst>
            </p:cNvPr>
            <p:cNvSpPr txBox="1"/>
            <p:nvPr/>
          </p:nvSpPr>
          <p:spPr>
            <a:xfrm>
              <a:off x="11803695" y="6438636"/>
              <a:ext cx="29848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5</a:t>
              </a:r>
              <a:endParaRPr lang="ko-KR" altLang="en-US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pic>
          <p:nvPicPr>
            <p:cNvPr id="13" name="그림 12" descr="텍스트, 클립아트, 식탁용기구, 접시이(가) 표시된 사진&#10;&#10;자동 생성된 설명">
              <a:extLst>
                <a:ext uri="{FF2B5EF4-FFF2-40B4-BE49-F238E27FC236}">
                  <a16:creationId xmlns:a16="http://schemas.microsoft.com/office/drawing/2014/main" id="{4D7F4B9B-94C8-8470-0A73-60696637EF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2861" y="6360161"/>
              <a:ext cx="1130834" cy="386252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D4C01EDB-040A-999F-A4E1-E29EAAE82FDE}"/>
              </a:ext>
            </a:extLst>
          </p:cNvPr>
          <p:cNvSpPr txBox="1"/>
          <p:nvPr/>
        </p:nvSpPr>
        <p:spPr>
          <a:xfrm>
            <a:off x="745007" y="942220"/>
            <a:ext cx="19948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chemeClr val="tx2">
                    <a:lumMod val="50000"/>
                  </a:schemeClr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&lt;</a:t>
            </a:r>
            <a:r>
              <a:rPr lang="ko-KR" altLang="en-US" b="1" dirty="0">
                <a:solidFill>
                  <a:srgbClr val="007FFF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최종</a:t>
            </a:r>
            <a:r>
              <a:rPr lang="ko-KR" altLang="en-US" b="1" dirty="0">
                <a:solidFill>
                  <a:schemeClr val="tx2">
                    <a:lumMod val="50000"/>
                  </a:schemeClr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 </a:t>
            </a:r>
            <a:r>
              <a:rPr lang="en-US" altLang="ko-KR" b="1" dirty="0">
                <a:solidFill>
                  <a:schemeClr val="tx2">
                    <a:lumMod val="50000"/>
                  </a:schemeClr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DB </a:t>
            </a:r>
            <a:r>
              <a:rPr lang="ko-KR" altLang="en-US" b="1" dirty="0">
                <a:solidFill>
                  <a:schemeClr val="tx2">
                    <a:lumMod val="50000"/>
                  </a:schemeClr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모델링</a:t>
            </a:r>
            <a:r>
              <a:rPr lang="en-US" altLang="ko-KR" b="1" dirty="0">
                <a:solidFill>
                  <a:schemeClr val="tx2">
                    <a:lumMod val="50000"/>
                  </a:schemeClr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&gt;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4BDC505-4E80-CE52-FDA9-4ED6E158BD3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6" r="3022"/>
          <a:stretch/>
        </p:blipFill>
        <p:spPr>
          <a:xfrm>
            <a:off x="1220034" y="1311552"/>
            <a:ext cx="9751931" cy="5008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81955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24D843E-338D-6372-6554-8216C864659B}"/>
              </a:ext>
            </a:extLst>
          </p:cNvPr>
          <p:cNvSpPr/>
          <p:nvPr/>
        </p:nvSpPr>
        <p:spPr>
          <a:xfrm>
            <a:off x="1056187" y="742949"/>
            <a:ext cx="4096836" cy="10001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D14F7A-A664-AC89-D576-EF67F9D69FEE}"/>
              </a:ext>
            </a:extLst>
          </p:cNvPr>
          <p:cNvSpPr txBox="1"/>
          <p:nvPr/>
        </p:nvSpPr>
        <p:spPr>
          <a:xfrm>
            <a:off x="1186112" y="315872"/>
            <a:ext cx="25647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b="1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클래스 다이어그램</a:t>
            </a:r>
            <a:endParaRPr lang="ko-KR" altLang="en-US" dirty="0"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pic>
        <p:nvPicPr>
          <p:cNvPr id="15" name="그림 14" descr="텍스트, 표지판, 클립아트이(가) 표시된 사진&#10;&#10;자동 생성된 설명">
            <a:extLst>
              <a:ext uri="{FF2B5EF4-FFF2-40B4-BE49-F238E27FC236}">
                <a16:creationId xmlns:a16="http://schemas.microsoft.com/office/drawing/2014/main" id="{D910CFE2-55EF-03DF-96AD-0ABC122508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905" y="176515"/>
            <a:ext cx="666446" cy="666446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ABF8CC10-5038-3C61-3412-A2C0FA47CC21}"/>
              </a:ext>
            </a:extLst>
          </p:cNvPr>
          <p:cNvGrpSpPr/>
          <p:nvPr/>
        </p:nvGrpSpPr>
        <p:grpSpPr>
          <a:xfrm>
            <a:off x="10672861" y="6360161"/>
            <a:ext cx="1429314" cy="386252"/>
            <a:chOff x="10672861" y="6360161"/>
            <a:chExt cx="1429314" cy="386252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C0AA843-2418-D804-5FCE-7EE43E80FD88}"/>
                </a:ext>
              </a:extLst>
            </p:cNvPr>
            <p:cNvSpPr txBox="1"/>
            <p:nvPr/>
          </p:nvSpPr>
          <p:spPr>
            <a:xfrm>
              <a:off x="11803695" y="6438636"/>
              <a:ext cx="29848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5</a:t>
              </a:r>
              <a:endParaRPr lang="ko-KR" altLang="en-US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pic>
          <p:nvPicPr>
            <p:cNvPr id="13" name="그림 12" descr="텍스트, 클립아트, 식탁용기구, 접시이(가) 표시된 사진&#10;&#10;자동 생성된 설명">
              <a:extLst>
                <a:ext uri="{FF2B5EF4-FFF2-40B4-BE49-F238E27FC236}">
                  <a16:creationId xmlns:a16="http://schemas.microsoft.com/office/drawing/2014/main" id="{4D7F4B9B-94C8-8470-0A73-60696637EF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2861" y="6360161"/>
              <a:ext cx="1130834" cy="386252"/>
            </a:xfrm>
            <a:prstGeom prst="rect">
              <a:avLst/>
            </a:prstGeom>
          </p:spPr>
        </p:pic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B860FFF0-9730-A576-AC49-49A884F45F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486902" y="-1636325"/>
            <a:ext cx="4701553" cy="10801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4792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24D843E-338D-6372-6554-8216C864659B}"/>
              </a:ext>
            </a:extLst>
          </p:cNvPr>
          <p:cNvSpPr/>
          <p:nvPr/>
        </p:nvSpPr>
        <p:spPr>
          <a:xfrm>
            <a:off x="1056187" y="742949"/>
            <a:ext cx="4096836" cy="10001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D14F7A-A664-AC89-D576-EF67F9D69FEE}"/>
              </a:ext>
            </a:extLst>
          </p:cNvPr>
          <p:cNvSpPr txBox="1"/>
          <p:nvPr/>
        </p:nvSpPr>
        <p:spPr>
          <a:xfrm>
            <a:off x="1186112" y="315872"/>
            <a:ext cx="155376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b="1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시나리오</a:t>
            </a:r>
            <a:endParaRPr lang="ko-KR" altLang="en-US" dirty="0"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pic>
        <p:nvPicPr>
          <p:cNvPr id="15" name="그림 14" descr="텍스트, 표지판, 클립아트이(가) 표시된 사진&#10;&#10;자동 생성된 설명">
            <a:extLst>
              <a:ext uri="{FF2B5EF4-FFF2-40B4-BE49-F238E27FC236}">
                <a16:creationId xmlns:a16="http://schemas.microsoft.com/office/drawing/2014/main" id="{D910CFE2-55EF-03DF-96AD-0ABC122508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905" y="176515"/>
            <a:ext cx="666446" cy="66644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00FCD64-59AC-4341-1E27-535BED8F53AF}"/>
              </a:ext>
            </a:extLst>
          </p:cNvPr>
          <p:cNvSpPr txBox="1"/>
          <p:nvPr/>
        </p:nvSpPr>
        <p:spPr>
          <a:xfrm>
            <a:off x="562126" y="1161187"/>
            <a:ext cx="11325073" cy="31161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rgbClr val="007FFF"/>
                </a:solidFill>
                <a:latin typeface="Cooper Black" panose="0208090404030B020404" pitchFamily="18" charset="0"/>
                <a:ea typeface="CookieRunOTF Regular" panose="020B0600000101010101" pitchFamily="34" charset="-127"/>
              </a:rPr>
              <a:t>&lt;</a:t>
            </a:r>
            <a:r>
              <a:rPr lang="ko-KR" altLang="en-US" sz="2000" dirty="0">
                <a:solidFill>
                  <a:srgbClr val="007FFF"/>
                </a:solidFill>
                <a:latin typeface="Cooper Black" panose="0208090404030B020404" pitchFamily="18" charset="0"/>
                <a:ea typeface="CookieRunOTF Regular" panose="020B0600000101010101" pitchFamily="34" charset="-127"/>
              </a:rPr>
              <a:t>사용자 구성</a:t>
            </a:r>
            <a:r>
              <a:rPr lang="en-US" altLang="ko-KR" sz="2000" dirty="0">
                <a:solidFill>
                  <a:srgbClr val="007FFF"/>
                </a:solidFill>
                <a:latin typeface="Cooper Black" panose="0208090404030B020404" pitchFamily="18" charset="0"/>
                <a:ea typeface="CookieRunOTF Regular" panose="020B0600000101010101" pitchFamily="34" charset="-127"/>
              </a:rPr>
              <a:t>&gt;</a:t>
            </a:r>
            <a:br>
              <a:rPr lang="en-US" altLang="ko-KR" sz="2000" dirty="0">
                <a:latin typeface="Cooper Black" panose="0208090404030B020404" pitchFamily="18" charset="0"/>
                <a:ea typeface="CookieRunOTF Regular" panose="020B0600000101010101" pitchFamily="34" charset="-127"/>
              </a:rPr>
            </a:br>
            <a:r>
              <a:rPr lang="ko-KR" altLang="en-US" sz="2000" dirty="0">
                <a:latin typeface="Cooper Black" panose="0208090404030B020404" pitchFamily="18" charset="0"/>
                <a:ea typeface="CookieRunOTF Regular" panose="020B0600000101010101" pitchFamily="34" charset="-127"/>
              </a:rPr>
              <a:t>회원</a:t>
            </a:r>
            <a:endParaRPr lang="en-US" altLang="ko-KR" sz="2000" dirty="0">
              <a:latin typeface="Cooper Black" panose="0208090404030B020404" pitchFamily="18" charset="0"/>
              <a:ea typeface="CookieRunOTF Regular" panose="020B0600000101010101" pitchFamily="34" charset="-127"/>
            </a:endParaRPr>
          </a:p>
          <a:p>
            <a:pPr marL="457200" rtl="0" fontAlgn="base"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 로그인이 완료된 회원은 게시판 혹은 커뮤니티의 기능에 접근 가능하다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.</a:t>
            </a:r>
          </a:p>
          <a:p>
            <a:pPr marL="4572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 모든 회원은 게시글과 댓글을 생성할 수 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.</a:t>
            </a:r>
          </a:p>
          <a:p>
            <a:pPr marL="4572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 모든 회원은 다른 사람의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게시글에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1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회 추천할 수 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.</a:t>
            </a:r>
          </a:p>
          <a:p>
            <a:pPr marL="457200" rtl="0" fontAlgn="base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 모든 회원은 다른 사람의 게시글을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북마크하여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 저장할 수 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.</a:t>
            </a:r>
            <a:b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</a:b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모든 회원은 자신의 회원 정보를 수정할 수 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.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이때 비밀번호 확인을 거쳐야 한다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ko-KR" altLang="en-US" sz="2000" dirty="0">
              <a:latin typeface="Cooper Black" panose="0208090404030B020404" pitchFamily="18" charset="0"/>
              <a:ea typeface="CookieRunOTF Regular" panose="020B0600000101010101" pitchFamily="34" charset="-127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9EB82E01-E50E-8C80-0EBE-645ADC1F23A2}"/>
              </a:ext>
            </a:extLst>
          </p:cNvPr>
          <p:cNvGrpSpPr/>
          <p:nvPr/>
        </p:nvGrpSpPr>
        <p:grpSpPr>
          <a:xfrm>
            <a:off x="10672861" y="6360161"/>
            <a:ext cx="1429314" cy="386252"/>
            <a:chOff x="10672861" y="6360161"/>
            <a:chExt cx="1429314" cy="38625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047008E-3120-F584-041B-A365902285ED}"/>
                </a:ext>
              </a:extLst>
            </p:cNvPr>
            <p:cNvSpPr txBox="1"/>
            <p:nvPr/>
          </p:nvSpPr>
          <p:spPr>
            <a:xfrm>
              <a:off x="11803695" y="6438636"/>
              <a:ext cx="29848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5</a:t>
              </a:r>
              <a:endParaRPr lang="ko-KR" altLang="en-US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pic>
          <p:nvPicPr>
            <p:cNvPr id="26" name="그림 25" descr="텍스트, 클립아트, 식탁용기구, 접시이(가) 표시된 사진&#10;&#10;자동 생성된 설명">
              <a:extLst>
                <a:ext uri="{FF2B5EF4-FFF2-40B4-BE49-F238E27FC236}">
                  <a16:creationId xmlns:a16="http://schemas.microsoft.com/office/drawing/2014/main" id="{B50F7B64-16BF-B4D1-AC8B-13573FCCAA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2861" y="6360161"/>
              <a:ext cx="1130834" cy="386252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CB4B8B6F-49DA-FB64-C045-E82A88EC592E}"/>
              </a:ext>
            </a:extLst>
          </p:cNvPr>
          <p:cNvSpPr txBox="1"/>
          <p:nvPr/>
        </p:nvSpPr>
        <p:spPr>
          <a:xfrm>
            <a:off x="-833767" y="3991506"/>
            <a:ext cx="11564138" cy="26544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2000" dirty="0">
                <a:latin typeface="Cooper Black" panose="0208090404030B020404" pitchFamily="18" charset="0"/>
                <a:ea typeface="CookieRunOTF Regular" panose="020B0600000101010101" pitchFamily="34" charset="-127"/>
              </a:rPr>
              <a:t>관리자</a:t>
            </a:r>
            <a:endParaRPr lang="en-US" altLang="ko-KR" sz="2000" dirty="0">
              <a:latin typeface="Cooper Black" panose="0208090404030B020404" pitchFamily="18" charset="0"/>
              <a:ea typeface="CookieRunOTF Regular" panose="020B0600000101010101" pitchFamily="34" charset="-127"/>
            </a:endParaRPr>
          </a:p>
          <a:p>
            <a:pPr marL="457200" algn="r" rtl="0" fontAlgn="base"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 관리자는 관리자용 계정으로 로그인할 수 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.</a:t>
            </a:r>
          </a:p>
          <a:p>
            <a:pPr marL="457200" algn="r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 관리자는 관리자용 페이지를 가진다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.</a:t>
            </a:r>
          </a:p>
          <a:p>
            <a:pPr marL="457200" algn="r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 관리자는 관리자용 페이지에서 </a:t>
            </a:r>
            <a:r>
              <a:rPr lang="en-US" altLang="ko-KR" sz="1800" b="0" i="0" u="none" strike="noStrike" dirty="0" err="1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KingBird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사이트에 가입한 모든 회원을 조회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, </a:t>
            </a:r>
            <a:b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</a:b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검색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,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권한 조정 및 탈퇴 처리가 가능하다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.</a:t>
            </a:r>
          </a:p>
          <a:p>
            <a:pPr marL="457200" algn="r" rtl="0" fontAlgn="base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 관리자는 게시글을 공지사항으로 등록할 수 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.</a:t>
            </a:r>
          </a:p>
          <a:p>
            <a:pPr algn="r">
              <a:lnSpc>
                <a:spcPct val="150000"/>
              </a:lnSpc>
            </a:pPr>
            <a:endParaRPr lang="ko-KR" altLang="en-US" sz="2000" dirty="0">
              <a:latin typeface="Cooper Black" panose="0208090404030B020404" pitchFamily="18" charset="0"/>
              <a:ea typeface="CookieRunOTF Regular" panose="020B0600000101010101" pitchFamily="34" charset="-127"/>
            </a:endParaRPr>
          </a:p>
        </p:txBody>
      </p:sp>
      <p:pic>
        <p:nvPicPr>
          <p:cNvPr id="1026" name="Picture 2" descr="개발자 - 무료 컴퓨터개 아이콘">
            <a:extLst>
              <a:ext uri="{FF2B5EF4-FFF2-40B4-BE49-F238E27FC236}">
                <a16:creationId xmlns:a16="http://schemas.microsoft.com/office/drawing/2014/main" id="{8B0FA44D-A395-3AA2-12F9-1A1338F79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9942" y="1891272"/>
            <a:ext cx="1743974" cy="1743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관리자 - 무료 사업개 아이콘">
            <a:extLst>
              <a:ext uri="{FF2B5EF4-FFF2-40B4-BE49-F238E27FC236}">
                <a16:creationId xmlns:a16="http://schemas.microsoft.com/office/drawing/2014/main" id="{FF17BDBA-2254-F913-F70C-0622B6353F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256" y="4436919"/>
            <a:ext cx="1923242" cy="1923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029037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1AE4847-BB9F-7312-B351-9B5690C2DF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2556" y="809624"/>
            <a:ext cx="8306888" cy="5974221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224D843E-338D-6372-6554-8216C864659B}"/>
              </a:ext>
            </a:extLst>
          </p:cNvPr>
          <p:cNvSpPr/>
          <p:nvPr/>
        </p:nvSpPr>
        <p:spPr>
          <a:xfrm>
            <a:off x="1056187" y="742949"/>
            <a:ext cx="4096836" cy="10001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D14F7A-A664-AC89-D576-EF67F9D69FEE}"/>
              </a:ext>
            </a:extLst>
          </p:cNvPr>
          <p:cNvSpPr txBox="1"/>
          <p:nvPr/>
        </p:nvSpPr>
        <p:spPr>
          <a:xfrm>
            <a:off x="1186112" y="315872"/>
            <a:ext cx="25647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b="1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클래스 다이어그램</a:t>
            </a:r>
            <a:endParaRPr lang="ko-KR" altLang="en-US" dirty="0"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pic>
        <p:nvPicPr>
          <p:cNvPr id="15" name="그림 14" descr="텍스트, 표지판, 클립아트이(가) 표시된 사진&#10;&#10;자동 생성된 설명">
            <a:extLst>
              <a:ext uri="{FF2B5EF4-FFF2-40B4-BE49-F238E27FC236}">
                <a16:creationId xmlns:a16="http://schemas.microsoft.com/office/drawing/2014/main" id="{D910CFE2-55EF-03DF-96AD-0ABC122508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905" y="176515"/>
            <a:ext cx="666446" cy="666446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ABF8CC10-5038-3C61-3412-A2C0FA47CC21}"/>
              </a:ext>
            </a:extLst>
          </p:cNvPr>
          <p:cNvGrpSpPr/>
          <p:nvPr/>
        </p:nvGrpSpPr>
        <p:grpSpPr>
          <a:xfrm>
            <a:off x="10672861" y="6360161"/>
            <a:ext cx="1429314" cy="386252"/>
            <a:chOff x="10672861" y="6360161"/>
            <a:chExt cx="1429314" cy="386252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C0AA843-2418-D804-5FCE-7EE43E80FD88}"/>
                </a:ext>
              </a:extLst>
            </p:cNvPr>
            <p:cNvSpPr txBox="1"/>
            <p:nvPr/>
          </p:nvSpPr>
          <p:spPr>
            <a:xfrm>
              <a:off x="11803695" y="6438636"/>
              <a:ext cx="29848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5</a:t>
              </a:r>
              <a:endParaRPr lang="ko-KR" altLang="en-US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pic>
          <p:nvPicPr>
            <p:cNvPr id="13" name="그림 12" descr="텍스트, 클립아트, 식탁용기구, 접시이(가) 표시된 사진&#10;&#10;자동 생성된 설명">
              <a:extLst>
                <a:ext uri="{FF2B5EF4-FFF2-40B4-BE49-F238E27FC236}">
                  <a16:creationId xmlns:a16="http://schemas.microsoft.com/office/drawing/2014/main" id="{4D7F4B9B-94C8-8470-0A73-60696637EF9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2861" y="6360161"/>
              <a:ext cx="1130834" cy="38625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3734726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24D843E-338D-6372-6554-8216C864659B}"/>
              </a:ext>
            </a:extLst>
          </p:cNvPr>
          <p:cNvSpPr/>
          <p:nvPr/>
        </p:nvSpPr>
        <p:spPr>
          <a:xfrm>
            <a:off x="1056187" y="742949"/>
            <a:ext cx="4096836" cy="10001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D14F7A-A664-AC89-D576-EF67F9D69FEE}"/>
              </a:ext>
            </a:extLst>
          </p:cNvPr>
          <p:cNvSpPr txBox="1"/>
          <p:nvPr/>
        </p:nvSpPr>
        <p:spPr>
          <a:xfrm>
            <a:off x="1186112" y="315872"/>
            <a:ext cx="25647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 err="1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유스케이스</a:t>
            </a:r>
            <a:r>
              <a:rPr lang="ko-KR" altLang="en-US" sz="1800" b="1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 다이어그램</a:t>
            </a:r>
            <a:endParaRPr lang="ko-KR" altLang="en-US" dirty="0"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pic>
        <p:nvPicPr>
          <p:cNvPr id="15" name="그림 14" descr="텍스트, 표지판, 클립아트이(가) 표시된 사진&#10;&#10;자동 생성된 설명">
            <a:extLst>
              <a:ext uri="{FF2B5EF4-FFF2-40B4-BE49-F238E27FC236}">
                <a16:creationId xmlns:a16="http://schemas.microsoft.com/office/drawing/2014/main" id="{D910CFE2-55EF-03DF-96AD-0ABC122508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905" y="176515"/>
            <a:ext cx="666446" cy="666446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ABF8CC10-5038-3C61-3412-A2C0FA47CC21}"/>
              </a:ext>
            </a:extLst>
          </p:cNvPr>
          <p:cNvGrpSpPr/>
          <p:nvPr/>
        </p:nvGrpSpPr>
        <p:grpSpPr>
          <a:xfrm>
            <a:off x="10672861" y="6360161"/>
            <a:ext cx="1429314" cy="386252"/>
            <a:chOff x="10672861" y="6360161"/>
            <a:chExt cx="1429314" cy="386252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C0AA843-2418-D804-5FCE-7EE43E80FD88}"/>
                </a:ext>
              </a:extLst>
            </p:cNvPr>
            <p:cNvSpPr txBox="1"/>
            <p:nvPr/>
          </p:nvSpPr>
          <p:spPr>
            <a:xfrm>
              <a:off x="11803695" y="6438636"/>
              <a:ext cx="29848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5</a:t>
              </a:r>
              <a:endParaRPr lang="ko-KR" altLang="en-US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pic>
          <p:nvPicPr>
            <p:cNvPr id="13" name="그림 12" descr="텍스트, 클립아트, 식탁용기구, 접시이(가) 표시된 사진&#10;&#10;자동 생성된 설명">
              <a:extLst>
                <a:ext uri="{FF2B5EF4-FFF2-40B4-BE49-F238E27FC236}">
                  <a16:creationId xmlns:a16="http://schemas.microsoft.com/office/drawing/2014/main" id="{4D7F4B9B-94C8-8470-0A73-60696637EF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2861" y="6360161"/>
              <a:ext cx="1130834" cy="386252"/>
            </a:xfrm>
            <a:prstGeom prst="rect">
              <a:avLst/>
            </a:prstGeom>
          </p:spPr>
        </p:pic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C14C6895-5016-F794-368E-B28A1C46E8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225" y="1049738"/>
            <a:ext cx="10991849" cy="5310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45575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14BC680F-BDDC-F575-702F-487165CCFC1F}"/>
              </a:ext>
            </a:extLst>
          </p:cNvPr>
          <p:cNvSpPr/>
          <p:nvPr/>
        </p:nvSpPr>
        <p:spPr>
          <a:xfrm>
            <a:off x="1056187" y="742949"/>
            <a:ext cx="4096836" cy="10001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D928F1-05CE-7122-6E42-AB1419335471}"/>
              </a:ext>
            </a:extLst>
          </p:cNvPr>
          <p:cNvSpPr txBox="1"/>
          <p:nvPr/>
        </p:nvSpPr>
        <p:spPr>
          <a:xfrm>
            <a:off x="1186112" y="315872"/>
            <a:ext cx="17380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b="1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핵심 구현기술</a:t>
            </a:r>
            <a:endParaRPr lang="ko-KR" altLang="en-US" dirty="0"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pic>
        <p:nvPicPr>
          <p:cNvPr id="6" name="그림 5" descr="텍스트, 표지판, 클립아트이(가) 표시된 사진&#10;&#10;자동 생성된 설명">
            <a:extLst>
              <a:ext uri="{FF2B5EF4-FFF2-40B4-BE49-F238E27FC236}">
                <a16:creationId xmlns:a16="http://schemas.microsoft.com/office/drawing/2014/main" id="{BEDB2A1E-35CD-1FFC-35C8-3143BD0C05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905" y="176515"/>
            <a:ext cx="666446" cy="666446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D50D865D-D9AE-9716-DC7D-DAD3773D1870}"/>
              </a:ext>
            </a:extLst>
          </p:cNvPr>
          <p:cNvGrpSpPr/>
          <p:nvPr/>
        </p:nvGrpSpPr>
        <p:grpSpPr>
          <a:xfrm>
            <a:off x="10672861" y="6360161"/>
            <a:ext cx="1429314" cy="386252"/>
            <a:chOff x="10672861" y="6360161"/>
            <a:chExt cx="1429314" cy="38625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7B5B13D-DC58-2313-E754-7E6F4B622C58}"/>
                </a:ext>
              </a:extLst>
            </p:cNvPr>
            <p:cNvSpPr txBox="1"/>
            <p:nvPr/>
          </p:nvSpPr>
          <p:spPr>
            <a:xfrm>
              <a:off x="11803695" y="6438636"/>
              <a:ext cx="29848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5</a:t>
              </a:r>
              <a:endParaRPr lang="ko-KR" altLang="en-US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pic>
          <p:nvPicPr>
            <p:cNvPr id="11" name="그림 10" descr="텍스트, 클립아트, 식탁용기구, 접시이(가) 표시된 사진&#10;&#10;자동 생성된 설명">
              <a:extLst>
                <a:ext uri="{FF2B5EF4-FFF2-40B4-BE49-F238E27FC236}">
                  <a16:creationId xmlns:a16="http://schemas.microsoft.com/office/drawing/2014/main" id="{9FFC357C-0D09-468B-EAB3-EFD36CA925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2861" y="6360161"/>
              <a:ext cx="1130834" cy="386252"/>
            </a:xfrm>
            <a:prstGeom prst="rect">
              <a:avLst/>
            </a:prstGeom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D3A5D8A4-1BDD-2D6C-6E53-EE98D51E0DC7}"/>
              </a:ext>
            </a:extLst>
          </p:cNvPr>
          <p:cNvSpPr txBox="1"/>
          <p:nvPr/>
        </p:nvSpPr>
        <p:spPr>
          <a:xfrm>
            <a:off x="895351" y="948204"/>
            <a:ext cx="34153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- </a:t>
            </a:r>
            <a:r>
              <a:rPr lang="ko-KR" altLang="en-US" sz="1800" b="1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질문게시판 답변 </a:t>
            </a:r>
            <a:r>
              <a:rPr lang="en-US" altLang="ko-KR" sz="1800" b="1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1 : 1 </a:t>
            </a:r>
            <a:r>
              <a:rPr lang="ko-KR" altLang="en-US" sz="1800" b="1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비교 기능</a:t>
            </a:r>
            <a:endParaRPr lang="en-US" altLang="ko-KR" sz="1800" b="1" dirty="0"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CB099D8-064D-345F-F304-B4D7955DF74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773"/>
          <a:stretch/>
        </p:blipFill>
        <p:spPr>
          <a:xfrm>
            <a:off x="774053" y="1739070"/>
            <a:ext cx="6438510" cy="356646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74FADC8-FD3D-73C3-3865-5B21EE40FB54}"/>
              </a:ext>
            </a:extLst>
          </p:cNvPr>
          <p:cNvSpPr txBox="1"/>
          <p:nvPr/>
        </p:nvSpPr>
        <p:spPr>
          <a:xfrm>
            <a:off x="7334250" y="2541533"/>
            <a:ext cx="4469445" cy="1323439"/>
          </a:xfrm>
          <a:prstGeom prst="rect">
            <a:avLst/>
          </a:prstGeom>
          <a:solidFill>
            <a:srgbClr val="EBF5FF"/>
          </a:solidFill>
          <a:effectLst>
            <a:softEdge rad="31750"/>
          </a:effectLst>
        </p:spPr>
        <p:txBody>
          <a:bodyPr wrap="square">
            <a:spAutoFit/>
          </a:bodyPr>
          <a:lstStyle/>
          <a:p>
            <a:pPr marL="342900" indent="-342900" algn="ctr">
              <a:buAutoNum type="arabicPeriod"/>
            </a:pPr>
            <a:endParaRPr lang="en-US" altLang="ko-KR" sz="1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질문 글에 달린 답변 댓글을 원문</a:t>
            </a:r>
            <a:b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</a:b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옆에 끌어올려 </a:t>
            </a:r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1:1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로 비교 가능한 기능</a:t>
            </a:r>
            <a:endParaRPr lang="en-US" altLang="ko-KR" sz="1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342900" indent="-342900" algn="ctr">
              <a:buAutoNum type="arabicPeriod"/>
            </a:pPr>
            <a:endParaRPr lang="en-US" altLang="ko-KR" sz="1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0193346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14BC680F-BDDC-F575-702F-487165CCFC1F}"/>
              </a:ext>
            </a:extLst>
          </p:cNvPr>
          <p:cNvSpPr/>
          <p:nvPr/>
        </p:nvSpPr>
        <p:spPr>
          <a:xfrm>
            <a:off x="1056187" y="742949"/>
            <a:ext cx="4096836" cy="10001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D928F1-05CE-7122-6E42-AB1419335471}"/>
              </a:ext>
            </a:extLst>
          </p:cNvPr>
          <p:cNvSpPr txBox="1"/>
          <p:nvPr/>
        </p:nvSpPr>
        <p:spPr>
          <a:xfrm>
            <a:off x="1186112" y="315872"/>
            <a:ext cx="179521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b="1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핵심 구현기술</a:t>
            </a:r>
            <a:endParaRPr lang="ko-KR" altLang="en-US" dirty="0"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pic>
        <p:nvPicPr>
          <p:cNvPr id="6" name="그림 5" descr="텍스트, 표지판, 클립아트이(가) 표시된 사진&#10;&#10;자동 생성된 설명">
            <a:extLst>
              <a:ext uri="{FF2B5EF4-FFF2-40B4-BE49-F238E27FC236}">
                <a16:creationId xmlns:a16="http://schemas.microsoft.com/office/drawing/2014/main" id="{BEDB2A1E-35CD-1FFC-35C8-3143BD0C05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905" y="176515"/>
            <a:ext cx="666446" cy="666446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D50D865D-D9AE-9716-DC7D-DAD3773D1870}"/>
              </a:ext>
            </a:extLst>
          </p:cNvPr>
          <p:cNvGrpSpPr/>
          <p:nvPr/>
        </p:nvGrpSpPr>
        <p:grpSpPr>
          <a:xfrm>
            <a:off x="10672861" y="6360161"/>
            <a:ext cx="1429314" cy="386252"/>
            <a:chOff x="10672861" y="6360161"/>
            <a:chExt cx="1429314" cy="38625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7B5B13D-DC58-2313-E754-7E6F4B622C58}"/>
                </a:ext>
              </a:extLst>
            </p:cNvPr>
            <p:cNvSpPr txBox="1"/>
            <p:nvPr/>
          </p:nvSpPr>
          <p:spPr>
            <a:xfrm>
              <a:off x="11803695" y="6438636"/>
              <a:ext cx="29848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5</a:t>
              </a:r>
              <a:endParaRPr lang="ko-KR" altLang="en-US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pic>
          <p:nvPicPr>
            <p:cNvPr id="11" name="그림 10" descr="텍스트, 클립아트, 식탁용기구, 접시이(가) 표시된 사진&#10;&#10;자동 생성된 설명">
              <a:extLst>
                <a:ext uri="{FF2B5EF4-FFF2-40B4-BE49-F238E27FC236}">
                  <a16:creationId xmlns:a16="http://schemas.microsoft.com/office/drawing/2014/main" id="{9FFC357C-0D09-468B-EAB3-EFD36CA925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2861" y="6360161"/>
              <a:ext cx="1130834" cy="386252"/>
            </a:xfrm>
            <a:prstGeom prst="rect">
              <a:avLst/>
            </a:prstGeom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D3A5D8A4-1BDD-2D6C-6E53-EE98D51E0DC7}"/>
              </a:ext>
            </a:extLst>
          </p:cNvPr>
          <p:cNvSpPr txBox="1"/>
          <p:nvPr/>
        </p:nvSpPr>
        <p:spPr>
          <a:xfrm>
            <a:off x="895350" y="948204"/>
            <a:ext cx="48196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- </a:t>
            </a:r>
            <a:r>
              <a:rPr lang="ko-KR" altLang="en-US" sz="1800" b="1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프로젝트 모집 </a:t>
            </a:r>
            <a:r>
              <a:rPr lang="ko-KR" altLang="en-US" b="1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게시판 날짜 선택 </a:t>
            </a:r>
            <a:r>
              <a:rPr lang="en-US" altLang="ko-KR" b="1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&amp;</a:t>
            </a:r>
            <a:r>
              <a:rPr lang="ko-KR" altLang="en-US" b="1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 날짜 조회</a:t>
            </a:r>
            <a:endParaRPr lang="en-US" altLang="ko-KR" sz="1800" b="1" dirty="0"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C881E78-A094-00BA-E861-B3554393940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062"/>
          <a:stretch/>
        </p:blipFill>
        <p:spPr>
          <a:xfrm>
            <a:off x="338586" y="4630456"/>
            <a:ext cx="6226822" cy="172970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04C7B79-0B8E-1C56-F964-8DEC28B680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2128" y="1685320"/>
            <a:ext cx="7940728" cy="281964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74FADC8-FD3D-73C3-3865-5B21EE40FB54}"/>
              </a:ext>
            </a:extLst>
          </p:cNvPr>
          <p:cNvSpPr txBox="1"/>
          <p:nvPr/>
        </p:nvSpPr>
        <p:spPr>
          <a:xfrm>
            <a:off x="6724960" y="3615559"/>
            <a:ext cx="4904912" cy="2269852"/>
          </a:xfrm>
          <a:prstGeom prst="rect">
            <a:avLst/>
          </a:prstGeom>
          <a:solidFill>
            <a:srgbClr val="EBF5FF"/>
          </a:solidFill>
          <a:effectLst>
            <a:softEdge rad="31750"/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endParaRPr lang="en-US" altLang="ko-KR" sz="1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게시판 글 작성 시 날짜선택 </a:t>
            </a: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b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</a:b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게시글 조회 시에 값을 불러와 사용자가 확인하고 신청 가능</a:t>
            </a:r>
            <a:endParaRPr lang="en-US" altLang="ko-KR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0821553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14BC680F-BDDC-F575-702F-487165CCFC1F}"/>
              </a:ext>
            </a:extLst>
          </p:cNvPr>
          <p:cNvSpPr/>
          <p:nvPr/>
        </p:nvSpPr>
        <p:spPr>
          <a:xfrm>
            <a:off x="1056187" y="742949"/>
            <a:ext cx="4096836" cy="10001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D928F1-05CE-7122-6E42-AB1419335471}"/>
              </a:ext>
            </a:extLst>
          </p:cNvPr>
          <p:cNvSpPr txBox="1"/>
          <p:nvPr/>
        </p:nvSpPr>
        <p:spPr>
          <a:xfrm>
            <a:off x="1186112" y="315872"/>
            <a:ext cx="179521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b="1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핵심 구현기술</a:t>
            </a:r>
            <a:endParaRPr lang="ko-KR" altLang="en-US" dirty="0"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pic>
        <p:nvPicPr>
          <p:cNvPr id="6" name="그림 5" descr="텍스트, 표지판, 클립아트이(가) 표시된 사진&#10;&#10;자동 생성된 설명">
            <a:extLst>
              <a:ext uri="{FF2B5EF4-FFF2-40B4-BE49-F238E27FC236}">
                <a16:creationId xmlns:a16="http://schemas.microsoft.com/office/drawing/2014/main" id="{BEDB2A1E-35CD-1FFC-35C8-3143BD0C05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905" y="176515"/>
            <a:ext cx="666446" cy="666446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D50D865D-D9AE-9716-DC7D-DAD3773D1870}"/>
              </a:ext>
            </a:extLst>
          </p:cNvPr>
          <p:cNvGrpSpPr/>
          <p:nvPr/>
        </p:nvGrpSpPr>
        <p:grpSpPr>
          <a:xfrm>
            <a:off x="10672861" y="6360161"/>
            <a:ext cx="1429314" cy="386252"/>
            <a:chOff x="10672861" y="6360161"/>
            <a:chExt cx="1429314" cy="38625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7B5B13D-DC58-2313-E754-7E6F4B622C58}"/>
                </a:ext>
              </a:extLst>
            </p:cNvPr>
            <p:cNvSpPr txBox="1"/>
            <p:nvPr/>
          </p:nvSpPr>
          <p:spPr>
            <a:xfrm>
              <a:off x="11803695" y="6438636"/>
              <a:ext cx="29848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5</a:t>
              </a:r>
              <a:endParaRPr lang="ko-KR" altLang="en-US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pic>
          <p:nvPicPr>
            <p:cNvPr id="11" name="그림 10" descr="텍스트, 클립아트, 식탁용기구, 접시이(가) 표시된 사진&#10;&#10;자동 생성된 설명">
              <a:extLst>
                <a:ext uri="{FF2B5EF4-FFF2-40B4-BE49-F238E27FC236}">
                  <a16:creationId xmlns:a16="http://schemas.microsoft.com/office/drawing/2014/main" id="{9FFC357C-0D09-468B-EAB3-EFD36CA925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2861" y="6360161"/>
              <a:ext cx="1130834" cy="386252"/>
            </a:xfrm>
            <a:prstGeom prst="rect">
              <a:avLst/>
            </a:prstGeom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D3A5D8A4-1BDD-2D6C-6E53-EE98D51E0DC7}"/>
              </a:ext>
            </a:extLst>
          </p:cNvPr>
          <p:cNvSpPr txBox="1"/>
          <p:nvPr/>
        </p:nvSpPr>
        <p:spPr>
          <a:xfrm>
            <a:off x="895350" y="948204"/>
            <a:ext cx="48196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- </a:t>
            </a:r>
            <a:r>
              <a:rPr lang="ko-KR" altLang="en-US" sz="1800" b="1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메인 페이지 </a:t>
            </a:r>
            <a:r>
              <a:rPr lang="en-US" altLang="ko-KR" sz="1800" b="1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HOT&amp; </a:t>
            </a:r>
            <a:r>
              <a:rPr lang="ko-KR" altLang="en-US" sz="1800" b="1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공지</a:t>
            </a:r>
            <a:r>
              <a:rPr lang="ko-KR" altLang="en-US" b="1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사항 게시판</a:t>
            </a:r>
            <a:endParaRPr lang="en-US" altLang="ko-KR" sz="1800" b="1" dirty="0"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FEF4436-C7B2-15A9-187F-3FB101973B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5350" y="1663194"/>
            <a:ext cx="7026249" cy="39177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74FADC8-FD3D-73C3-3865-5B21EE40FB54}"/>
              </a:ext>
            </a:extLst>
          </p:cNvPr>
          <p:cNvSpPr txBox="1"/>
          <p:nvPr/>
        </p:nvSpPr>
        <p:spPr>
          <a:xfrm>
            <a:off x="5564662" y="1799489"/>
            <a:ext cx="5673616" cy="2269852"/>
          </a:xfrm>
          <a:prstGeom prst="rect">
            <a:avLst/>
          </a:prstGeom>
          <a:solidFill>
            <a:srgbClr val="EBF5FF"/>
          </a:solidFill>
          <a:effectLst>
            <a:softEdge rad="31750"/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endParaRPr lang="en-US" altLang="ko-KR" sz="1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메인 페이지에서 페이지 로딩 시 마다</a:t>
            </a: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현재 가장 추천수가 높은 게시글 </a:t>
            </a: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TOP4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를 출력</a:t>
            </a: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b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</a:b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데이터를 비동기로 받아와 </a:t>
            </a:r>
            <a:r>
              <a:rPr lang="en-US" altLang="ko-KR" sz="2000" dirty="0">
                <a:solidFill>
                  <a:srgbClr val="007F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#hotboardtable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에 </a:t>
            </a:r>
            <a:r>
              <a:rPr lang="en-US" altLang="ko-KR" sz="2000" dirty="0">
                <a:solidFill>
                  <a:srgbClr val="007F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append</a:t>
            </a:r>
          </a:p>
          <a:p>
            <a:pPr algn="ctr">
              <a:lnSpc>
                <a:spcPct val="150000"/>
              </a:lnSpc>
            </a:pPr>
            <a:endParaRPr lang="en-US" altLang="ko-KR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233085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14BC680F-BDDC-F575-702F-487165CCFC1F}"/>
              </a:ext>
            </a:extLst>
          </p:cNvPr>
          <p:cNvSpPr/>
          <p:nvPr/>
        </p:nvSpPr>
        <p:spPr>
          <a:xfrm>
            <a:off x="1056187" y="742949"/>
            <a:ext cx="4096836" cy="10001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D928F1-05CE-7122-6E42-AB1419335471}"/>
              </a:ext>
            </a:extLst>
          </p:cNvPr>
          <p:cNvSpPr txBox="1"/>
          <p:nvPr/>
        </p:nvSpPr>
        <p:spPr>
          <a:xfrm>
            <a:off x="1186112" y="315872"/>
            <a:ext cx="179521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b="1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핵심 구현기술</a:t>
            </a:r>
            <a:endParaRPr lang="ko-KR" altLang="en-US" dirty="0"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pic>
        <p:nvPicPr>
          <p:cNvPr id="6" name="그림 5" descr="텍스트, 표지판, 클립아트이(가) 표시된 사진&#10;&#10;자동 생성된 설명">
            <a:extLst>
              <a:ext uri="{FF2B5EF4-FFF2-40B4-BE49-F238E27FC236}">
                <a16:creationId xmlns:a16="http://schemas.microsoft.com/office/drawing/2014/main" id="{BEDB2A1E-35CD-1FFC-35C8-3143BD0C05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905" y="176515"/>
            <a:ext cx="666446" cy="666446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D50D865D-D9AE-9716-DC7D-DAD3773D1870}"/>
              </a:ext>
            </a:extLst>
          </p:cNvPr>
          <p:cNvGrpSpPr/>
          <p:nvPr/>
        </p:nvGrpSpPr>
        <p:grpSpPr>
          <a:xfrm>
            <a:off x="10672861" y="6360161"/>
            <a:ext cx="1429314" cy="386252"/>
            <a:chOff x="10672861" y="6360161"/>
            <a:chExt cx="1429314" cy="38625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7B5B13D-DC58-2313-E754-7E6F4B622C58}"/>
                </a:ext>
              </a:extLst>
            </p:cNvPr>
            <p:cNvSpPr txBox="1"/>
            <p:nvPr/>
          </p:nvSpPr>
          <p:spPr>
            <a:xfrm>
              <a:off x="11803695" y="6438636"/>
              <a:ext cx="29848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5</a:t>
              </a:r>
              <a:endParaRPr lang="ko-KR" altLang="en-US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pic>
          <p:nvPicPr>
            <p:cNvPr id="11" name="그림 10" descr="텍스트, 클립아트, 식탁용기구, 접시이(가) 표시된 사진&#10;&#10;자동 생성된 설명">
              <a:extLst>
                <a:ext uri="{FF2B5EF4-FFF2-40B4-BE49-F238E27FC236}">
                  <a16:creationId xmlns:a16="http://schemas.microsoft.com/office/drawing/2014/main" id="{9FFC357C-0D09-468B-EAB3-EFD36CA925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2861" y="6360161"/>
              <a:ext cx="1130834" cy="386252"/>
            </a:xfrm>
            <a:prstGeom prst="rect">
              <a:avLst/>
            </a:prstGeom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D3A5D8A4-1BDD-2D6C-6E53-EE98D51E0DC7}"/>
              </a:ext>
            </a:extLst>
          </p:cNvPr>
          <p:cNvSpPr txBox="1"/>
          <p:nvPr/>
        </p:nvSpPr>
        <p:spPr>
          <a:xfrm>
            <a:off x="895350" y="948204"/>
            <a:ext cx="48196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- </a:t>
            </a:r>
            <a:r>
              <a:rPr lang="ko-KR" altLang="en-US" b="1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북마크 기능</a:t>
            </a:r>
            <a:endParaRPr lang="en-US" altLang="ko-KR" sz="1800" b="1" dirty="0"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6042678-5B62-5C0F-1064-47E7A83B53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4615" y="1799489"/>
            <a:ext cx="8416816" cy="424701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74FADC8-FD3D-73C3-3865-5B21EE40FB54}"/>
              </a:ext>
            </a:extLst>
          </p:cNvPr>
          <p:cNvSpPr txBox="1"/>
          <p:nvPr/>
        </p:nvSpPr>
        <p:spPr>
          <a:xfrm>
            <a:off x="5715000" y="1799489"/>
            <a:ext cx="5415456" cy="1808187"/>
          </a:xfrm>
          <a:prstGeom prst="rect">
            <a:avLst/>
          </a:prstGeom>
          <a:solidFill>
            <a:srgbClr val="EBF5FF"/>
          </a:solidFill>
          <a:effectLst>
            <a:softEdge rad="31750"/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endParaRPr lang="en-US" altLang="ko-KR" sz="1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북마크 버튼 클릭 시 </a:t>
            </a: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Toggle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방식으로 여부를 결정 짓고 버튼의 </a:t>
            </a:r>
            <a:r>
              <a:rPr lang="ko-KR" altLang="en-US" sz="2000" dirty="0">
                <a:solidFill>
                  <a:srgbClr val="007F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색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 변하며  </a:t>
            </a:r>
            <a:r>
              <a:rPr lang="ko-KR" altLang="en-US" sz="2000" dirty="0">
                <a:solidFill>
                  <a:srgbClr val="007F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나의 북마크리스트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에 추가 됨</a:t>
            </a:r>
            <a:endParaRPr lang="en-US" altLang="ko-KR" sz="2000" dirty="0">
              <a:solidFill>
                <a:srgbClr val="007F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9101316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14BC680F-BDDC-F575-702F-487165CCFC1F}"/>
              </a:ext>
            </a:extLst>
          </p:cNvPr>
          <p:cNvSpPr/>
          <p:nvPr/>
        </p:nvSpPr>
        <p:spPr>
          <a:xfrm>
            <a:off x="1056187" y="742949"/>
            <a:ext cx="4096836" cy="10001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D928F1-05CE-7122-6E42-AB1419335471}"/>
              </a:ext>
            </a:extLst>
          </p:cNvPr>
          <p:cNvSpPr txBox="1"/>
          <p:nvPr/>
        </p:nvSpPr>
        <p:spPr>
          <a:xfrm>
            <a:off x="1186112" y="315872"/>
            <a:ext cx="179521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b="1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핵심 구현기술</a:t>
            </a:r>
            <a:endParaRPr lang="ko-KR" altLang="en-US" dirty="0"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pic>
        <p:nvPicPr>
          <p:cNvPr id="6" name="그림 5" descr="텍스트, 표지판, 클립아트이(가) 표시된 사진&#10;&#10;자동 생성된 설명">
            <a:extLst>
              <a:ext uri="{FF2B5EF4-FFF2-40B4-BE49-F238E27FC236}">
                <a16:creationId xmlns:a16="http://schemas.microsoft.com/office/drawing/2014/main" id="{BEDB2A1E-35CD-1FFC-35C8-3143BD0C05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905" y="176515"/>
            <a:ext cx="666446" cy="666446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D50D865D-D9AE-9716-DC7D-DAD3773D1870}"/>
              </a:ext>
            </a:extLst>
          </p:cNvPr>
          <p:cNvGrpSpPr/>
          <p:nvPr/>
        </p:nvGrpSpPr>
        <p:grpSpPr>
          <a:xfrm>
            <a:off x="10672861" y="6360161"/>
            <a:ext cx="1429314" cy="386252"/>
            <a:chOff x="10672861" y="6360161"/>
            <a:chExt cx="1429314" cy="38625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7B5B13D-DC58-2313-E754-7E6F4B622C58}"/>
                </a:ext>
              </a:extLst>
            </p:cNvPr>
            <p:cNvSpPr txBox="1"/>
            <p:nvPr/>
          </p:nvSpPr>
          <p:spPr>
            <a:xfrm>
              <a:off x="11803695" y="6438636"/>
              <a:ext cx="29848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5</a:t>
              </a:r>
              <a:endParaRPr lang="ko-KR" altLang="en-US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pic>
          <p:nvPicPr>
            <p:cNvPr id="11" name="그림 10" descr="텍스트, 클립아트, 식탁용기구, 접시이(가) 표시된 사진&#10;&#10;자동 생성된 설명">
              <a:extLst>
                <a:ext uri="{FF2B5EF4-FFF2-40B4-BE49-F238E27FC236}">
                  <a16:creationId xmlns:a16="http://schemas.microsoft.com/office/drawing/2014/main" id="{9FFC357C-0D09-468B-EAB3-EFD36CA925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2861" y="6360161"/>
              <a:ext cx="1130834" cy="386252"/>
            </a:xfrm>
            <a:prstGeom prst="rect">
              <a:avLst/>
            </a:prstGeom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D3A5D8A4-1BDD-2D6C-6E53-EE98D51E0DC7}"/>
              </a:ext>
            </a:extLst>
          </p:cNvPr>
          <p:cNvSpPr txBox="1"/>
          <p:nvPr/>
        </p:nvSpPr>
        <p:spPr>
          <a:xfrm>
            <a:off x="895350" y="948204"/>
            <a:ext cx="48196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- </a:t>
            </a:r>
            <a:r>
              <a:rPr lang="ko-KR" altLang="en-US" sz="1800" b="1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차트</a:t>
            </a:r>
            <a:r>
              <a:rPr lang="ko-KR" altLang="en-US" b="1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 기능</a:t>
            </a:r>
            <a:endParaRPr lang="en-US" altLang="ko-KR" sz="1800" b="1" dirty="0"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98C5A41-CB1D-67C1-FD09-4FAB653F83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128" y="1317536"/>
            <a:ext cx="10734522" cy="510273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74FADC8-FD3D-73C3-3865-5B21EE40FB54}"/>
              </a:ext>
            </a:extLst>
          </p:cNvPr>
          <p:cNvSpPr txBox="1"/>
          <p:nvPr/>
        </p:nvSpPr>
        <p:spPr>
          <a:xfrm>
            <a:off x="6134717" y="2934755"/>
            <a:ext cx="5415456" cy="1808187"/>
          </a:xfrm>
          <a:prstGeom prst="rect">
            <a:avLst/>
          </a:prstGeom>
          <a:solidFill>
            <a:srgbClr val="EBF5FF"/>
          </a:solidFill>
          <a:effectLst>
            <a:softEdge rad="31750"/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endParaRPr lang="en-US" altLang="ko-KR" sz="1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활용하려는 데이터 값을</a:t>
            </a:r>
            <a:b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</a:br>
            <a:r>
              <a:rPr lang="en-US" altLang="ko-KR" sz="2000" dirty="0">
                <a:solidFill>
                  <a:srgbClr val="007F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JSON </a:t>
            </a:r>
            <a:r>
              <a:rPr lang="ko-KR" altLang="en-US" sz="2000" dirty="0">
                <a:solidFill>
                  <a:srgbClr val="007F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로 변환하여 차트에 이용</a:t>
            </a:r>
            <a:endParaRPr lang="en-US" altLang="ko-KR" sz="2000" dirty="0">
              <a:solidFill>
                <a:srgbClr val="007F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0339993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55B0D58E-8D2E-39C4-03B2-C13C5CC4E495}"/>
              </a:ext>
            </a:extLst>
          </p:cNvPr>
          <p:cNvGrpSpPr/>
          <p:nvPr/>
        </p:nvGrpSpPr>
        <p:grpSpPr>
          <a:xfrm>
            <a:off x="4547217" y="2061472"/>
            <a:ext cx="3354740" cy="1948034"/>
            <a:chOff x="3071181" y="2880622"/>
            <a:chExt cx="3354740" cy="1948034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7E33A78-A286-DAA6-A7EF-CF5E2696F2FC}"/>
                </a:ext>
              </a:extLst>
            </p:cNvPr>
            <p:cNvSpPr txBox="1"/>
            <p:nvPr/>
          </p:nvSpPr>
          <p:spPr>
            <a:xfrm>
              <a:off x="3071181" y="3258996"/>
              <a:ext cx="3091833" cy="15696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600" b="1" dirty="0">
                  <a:solidFill>
                    <a:srgbClr val="007FF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시 연</a:t>
              </a:r>
            </a:p>
          </p:txBody>
        </p:sp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6E618145-4856-7BC0-59C3-BF8277D20D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19725" y="2880622"/>
              <a:ext cx="1006196" cy="1509884"/>
            </a:xfrm>
            <a:prstGeom prst="rect">
              <a:avLst/>
            </a:prstGeom>
          </p:spPr>
        </p:pic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C5E44247-0200-59AC-EF1F-906DF85D4EB9}"/>
              </a:ext>
            </a:extLst>
          </p:cNvPr>
          <p:cNvGrpSpPr/>
          <p:nvPr/>
        </p:nvGrpSpPr>
        <p:grpSpPr>
          <a:xfrm>
            <a:off x="10672861" y="6360161"/>
            <a:ext cx="1429314" cy="386252"/>
            <a:chOff x="10672861" y="6360161"/>
            <a:chExt cx="1429314" cy="38625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C2D7536-7143-2F5A-9789-513412653BB2}"/>
                </a:ext>
              </a:extLst>
            </p:cNvPr>
            <p:cNvSpPr txBox="1"/>
            <p:nvPr/>
          </p:nvSpPr>
          <p:spPr>
            <a:xfrm>
              <a:off x="11803695" y="6438636"/>
              <a:ext cx="29848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5</a:t>
              </a:r>
              <a:endParaRPr lang="ko-KR" altLang="en-US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pic>
          <p:nvPicPr>
            <p:cNvPr id="6" name="그림 5" descr="텍스트, 클립아트, 식탁용기구, 접시이(가) 표시된 사진&#10;&#10;자동 생성된 설명">
              <a:extLst>
                <a:ext uri="{FF2B5EF4-FFF2-40B4-BE49-F238E27FC236}">
                  <a16:creationId xmlns:a16="http://schemas.microsoft.com/office/drawing/2014/main" id="{B226C8F2-1265-AA2D-5B86-D567988675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2861" y="6360161"/>
              <a:ext cx="1130834" cy="38625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1397194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24D843E-338D-6372-6554-8216C864659B}"/>
              </a:ext>
            </a:extLst>
          </p:cNvPr>
          <p:cNvSpPr/>
          <p:nvPr/>
        </p:nvSpPr>
        <p:spPr>
          <a:xfrm>
            <a:off x="1056187" y="742949"/>
            <a:ext cx="4096836" cy="10001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D14F7A-A664-AC89-D576-EF67F9D69FEE}"/>
              </a:ext>
            </a:extLst>
          </p:cNvPr>
          <p:cNvSpPr txBox="1"/>
          <p:nvPr/>
        </p:nvSpPr>
        <p:spPr>
          <a:xfrm>
            <a:off x="1186112" y="315872"/>
            <a:ext cx="155376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b="1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트러블슈팅</a:t>
            </a:r>
            <a:endParaRPr lang="ko-KR" altLang="en-US" dirty="0"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pic>
        <p:nvPicPr>
          <p:cNvPr id="15" name="그림 14" descr="텍스트, 표지판, 클립아트이(가) 표시된 사진&#10;&#10;자동 생성된 설명">
            <a:extLst>
              <a:ext uri="{FF2B5EF4-FFF2-40B4-BE49-F238E27FC236}">
                <a16:creationId xmlns:a16="http://schemas.microsoft.com/office/drawing/2014/main" id="{D910CFE2-55EF-03DF-96AD-0ABC122508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905" y="176515"/>
            <a:ext cx="666446" cy="666446"/>
          </a:xfrm>
          <a:prstGeom prst="rect">
            <a:avLst/>
          </a:prstGeom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1675DF98-13A6-43CF-E64F-8396655C3899}"/>
              </a:ext>
            </a:extLst>
          </p:cNvPr>
          <p:cNvGrpSpPr/>
          <p:nvPr/>
        </p:nvGrpSpPr>
        <p:grpSpPr>
          <a:xfrm>
            <a:off x="495228" y="1005409"/>
            <a:ext cx="10944297" cy="732470"/>
            <a:chOff x="495228" y="1434034"/>
            <a:chExt cx="10658547" cy="732470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CEB60F71-95B2-371A-FB99-0C45B2688A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228" y="1434034"/>
              <a:ext cx="455471" cy="455471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F7F8851-3AFA-6368-255F-64EDFB52FE51}"/>
                </a:ext>
              </a:extLst>
            </p:cNvPr>
            <p:cNvSpPr txBox="1"/>
            <p:nvPr/>
          </p:nvSpPr>
          <p:spPr>
            <a:xfrm>
              <a:off x="1056187" y="1520173"/>
              <a:ext cx="10097588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b="1" dirty="0">
                  <a:solidFill>
                    <a:schemeClr val="tx2">
                      <a:lumMod val="50000"/>
                    </a:schemeClr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Select </a:t>
              </a:r>
              <a:r>
                <a:rPr lang="ko-KR" altLang="en-US" b="1" dirty="0">
                  <a:solidFill>
                    <a:schemeClr val="tx2">
                      <a:lumMod val="50000"/>
                    </a:schemeClr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박스를 통해 </a:t>
              </a:r>
              <a:r>
                <a:rPr lang="ko-KR" altLang="en-US" b="1" dirty="0" err="1">
                  <a:solidFill>
                    <a:schemeClr val="tx2">
                      <a:lumMod val="50000"/>
                    </a:schemeClr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페이징</a:t>
              </a:r>
              <a:r>
                <a:rPr lang="ko-KR" altLang="en-US" b="1" dirty="0">
                  <a:solidFill>
                    <a:schemeClr val="tx2">
                      <a:lumMod val="50000"/>
                    </a:schemeClr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 했을 때 </a:t>
              </a:r>
              <a:r>
                <a:rPr lang="en-US" altLang="ko-KR" b="1" dirty="0" err="1">
                  <a:solidFill>
                    <a:schemeClr val="tx2">
                      <a:lumMod val="50000"/>
                    </a:schemeClr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BoardName</a:t>
              </a:r>
              <a:r>
                <a:rPr lang="en-US" altLang="ko-KR" b="1" dirty="0">
                  <a:solidFill>
                    <a:schemeClr val="tx2">
                      <a:lumMod val="50000"/>
                    </a:schemeClr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, CP </a:t>
              </a:r>
              <a:r>
                <a:rPr lang="ko-KR" altLang="en-US" b="1" dirty="0">
                  <a:solidFill>
                    <a:schemeClr val="tx2">
                      <a:lumMod val="50000"/>
                    </a:schemeClr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받아오지 못하는 상황에서 </a:t>
              </a:r>
              <a:r>
                <a:rPr lang="en-US" altLang="ko-KR" b="1" dirty="0" err="1">
                  <a:solidFill>
                    <a:schemeClr val="tx2">
                      <a:lumMod val="50000"/>
                    </a:schemeClr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BoardName</a:t>
              </a:r>
              <a:r>
                <a:rPr lang="en-US" altLang="ko-KR" b="1" dirty="0">
                  <a:solidFill>
                    <a:schemeClr val="tx2">
                      <a:lumMod val="50000"/>
                    </a:schemeClr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 </a:t>
              </a:r>
              <a:r>
                <a:rPr lang="ko-KR" altLang="en-US" b="1" dirty="0">
                  <a:solidFill>
                    <a:schemeClr val="tx2">
                      <a:lumMod val="50000"/>
                    </a:schemeClr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값을 파라미터로 강제로 보내주기 위해서 </a:t>
              </a:r>
              <a:r>
                <a:rPr lang="en-US" altLang="ko-KR" b="1" dirty="0">
                  <a:solidFill>
                    <a:srgbClr val="007FFF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&lt;Input&gt;</a:t>
              </a:r>
              <a:r>
                <a:rPr lang="ko-KR" altLang="en-US" b="1" dirty="0">
                  <a:solidFill>
                    <a:srgbClr val="007FFF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태그 에 </a:t>
              </a:r>
              <a:r>
                <a:rPr lang="en-US" altLang="ko-KR" b="1" dirty="0">
                  <a:solidFill>
                    <a:srgbClr val="007FFF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hidden </a:t>
              </a:r>
              <a:r>
                <a:rPr lang="ko-KR" altLang="en-US" b="1" dirty="0">
                  <a:solidFill>
                    <a:srgbClr val="007FFF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타입 적용하여 </a:t>
              </a:r>
              <a:r>
                <a:rPr lang="en-US" altLang="ko-KR" b="1" dirty="0">
                  <a:solidFill>
                    <a:schemeClr val="tx2">
                      <a:lumMod val="50000"/>
                    </a:schemeClr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Form</a:t>
              </a:r>
              <a:r>
                <a:rPr lang="ko-KR" altLang="en-US" b="1" dirty="0">
                  <a:solidFill>
                    <a:schemeClr val="tx2">
                      <a:lumMod val="50000"/>
                    </a:schemeClr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을 통해 보내주도록 하였음</a:t>
              </a:r>
              <a:endParaRPr lang="ko-KR" altLang="en-US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AD357BC2-9293-D2D1-107B-225766DD3CE7}"/>
              </a:ext>
            </a:extLst>
          </p:cNvPr>
          <p:cNvGrpSpPr/>
          <p:nvPr/>
        </p:nvGrpSpPr>
        <p:grpSpPr>
          <a:xfrm>
            <a:off x="10672861" y="6360161"/>
            <a:ext cx="1429314" cy="386252"/>
            <a:chOff x="10672861" y="6360161"/>
            <a:chExt cx="1429314" cy="38625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CFCB2F3-8037-34AB-FD2B-16B73DCAC997}"/>
                </a:ext>
              </a:extLst>
            </p:cNvPr>
            <p:cNvSpPr txBox="1"/>
            <p:nvPr/>
          </p:nvSpPr>
          <p:spPr>
            <a:xfrm>
              <a:off x="11803695" y="6438636"/>
              <a:ext cx="29848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5</a:t>
              </a:r>
              <a:endParaRPr lang="ko-KR" altLang="en-US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pic>
          <p:nvPicPr>
            <p:cNvPr id="18" name="그림 17" descr="텍스트, 클립아트, 식탁용기구, 접시이(가) 표시된 사진&#10;&#10;자동 생성된 설명">
              <a:extLst>
                <a:ext uri="{FF2B5EF4-FFF2-40B4-BE49-F238E27FC236}">
                  <a16:creationId xmlns:a16="http://schemas.microsoft.com/office/drawing/2014/main" id="{1BD03BBB-3204-3E96-BFC5-0FC3C9662F8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2861" y="6360161"/>
              <a:ext cx="1130834" cy="386252"/>
            </a:xfrm>
            <a:prstGeom prst="rect">
              <a:avLst/>
            </a:prstGeom>
          </p:spPr>
        </p:pic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FDC0813A-D44C-ECC3-B4F1-C17EAC09E9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9195" y="2648804"/>
            <a:ext cx="10473610" cy="140021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21948FC-147E-6A0B-6307-B67644E7429F}"/>
              </a:ext>
            </a:extLst>
          </p:cNvPr>
          <p:cNvSpPr txBox="1"/>
          <p:nvPr/>
        </p:nvSpPr>
        <p:spPr>
          <a:xfrm>
            <a:off x="2711657" y="4391847"/>
            <a:ext cx="67686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chemeClr val="tx2">
                    <a:lumMod val="50000"/>
                  </a:schemeClr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연결된 </a:t>
            </a:r>
            <a:r>
              <a:rPr lang="en-US" altLang="ko-KR" b="1" dirty="0">
                <a:solidFill>
                  <a:schemeClr val="tx2">
                    <a:lumMod val="50000"/>
                  </a:schemeClr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Service</a:t>
            </a:r>
            <a:r>
              <a:rPr lang="ko-KR" altLang="en-US" b="1" dirty="0">
                <a:solidFill>
                  <a:schemeClr val="tx2">
                    <a:lumMod val="50000"/>
                  </a:schemeClr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에서 </a:t>
            </a:r>
            <a:r>
              <a:rPr lang="en-US" altLang="ko-KR" b="1" dirty="0" err="1">
                <a:solidFill>
                  <a:schemeClr val="tx2">
                    <a:lumMod val="50000"/>
                  </a:schemeClr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getParameter</a:t>
            </a:r>
            <a:r>
              <a:rPr lang="ko-KR" altLang="en-US" b="1" dirty="0">
                <a:solidFill>
                  <a:schemeClr val="tx2">
                    <a:lumMod val="50000"/>
                  </a:schemeClr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를 통해 값을 받아올 수 있었다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3200472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24D843E-338D-6372-6554-8216C864659B}"/>
              </a:ext>
            </a:extLst>
          </p:cNvPr>
          <p:cNvSpPr/>
          <p:nvPr/>
        </p:nvSpPr>
        <p:spPr>
          <a:xfrm>
            <a:off x="1056187" y="742949"/>
            <a:ext cx="4096836" cy="10001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D14F7A-A664-AC89-D576-EF67F9D69FEE}"/>
              </a:ext>
            </a:extLst>
          </p:cNvPr>
          <p:cNvSpPr txBox="1"/>
          <p:nvPr/>
        </p:nvSpPr>
        <p:spPr>
          <a:xfrm>
            <a:off x="1186112" y="315872"/>
            <a:ext cx="155376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b="1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트러블슈팅</a:t>
            </a:r>
            <a:endParaRPr lang="ko-KR" altLang="en-US" dirty="0"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pic>
        <p:nvPicPr>
          <p:cNvPr id="15" name="그림 14" descr="텍스트, 표지판, 클립아트이(가) 표시된 사진&#10;&#10;자동 생성된 설명">
            <a:extLst>
              <a:ext uri="{FF2B5EF4-FFF2-40B4-BE49-F238E27FC236}">
                <a16:creationId xmlns:a16="http://schemas.microsoft.com/office/drawing/2014/main" id="{D910CFE2-55EF-03DF-96AD-0ABC122508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905" y="176515"/>
            <a:ext cx="666446" cy="666446"/>
          </a:xfrm>
          <a:prstGeom prst="rect">
            <a:avLst/>
          </a:prstGeom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1675DF98-13A6-43CF-E64F-8396655C3899}"/>
              </a:ext>
            </a:extLst>
          </p:cNvPr>
          <p:cNvGrpSpPr/>
          <p:nvPr/>
        </p:nvGrpSpPr>
        <p:grpSpPr>
          <a:xfrm>
            <a:off x="495228" y="1005409"/>
            <a:ext cx="10944297" cy="732470"/>
            <a:chOff x="495228" y="1434034"/>
            <a:chExt cx="10658547" cy="732470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CEB60F71-95B2-371A-FB99-0C45B2688A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228" y="1434034"/>
              <a:ext cx="455471" cy="455471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F7F8851-3AFA-6368-255F-64EDFB52FE51}"/>
                </a:ext>
              </a:extLst>
            </p:cNvPr>
            <p:cNvSpPr txBox="1"/>
            <p:nvPr/>
          </p:nvSpPr>
          <p:spPr>
            <a:xfrm>
              <a:off x="1056187" y="1520173"/>
              <a:ext cx="10097588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b="1" dirty="0">
                  <a:solidFill>
                    <a:schemeClr val="tx2">
                      <a:lumMod val="50000"/>
                    </a:schemeClr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DAO</a:t>
              </a:r>
              <a:r>
                <a:rPr lang="ko-KR" altLang="en-US" b="1" dirty="0">
                  <a:solidFill>
                    <a:schemeClr val="tx2">
                      <a:lumMod val="50000"/>
                    </a:schemeClr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에서 코드의 통일성을 위해 </a:t>
              </a:r>
              <a:r>
                <a:rPr lang="en-US" altLang="ko-KR" b="1" dirty="0">
                  <a:solidFill>
                    <a:srgbClr val="007FFF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Connection</a:t>
              </a:r>
              <a:r>
                <a:rPr lang="en-US" altLang="ko-KR" b="1" dirty="0">
                  <a:solidFill>
                    <a:schemeClr val="tx2">
                      <a:lumMod val="50000"/>
                    </a:schemeClr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,</a:t>
              </a:r>
              <a:r>
                <a:rPr lang="ko-KR" altLang="en-US" b="1" dirty="0">
                  <a:solidFill>
                    <a:schemeClr val="tx2">
                      <a:lumMod val="50000"/>
                    </a:schemeClr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 </a:t>
              </a:r>
              <a:r>
                <a:rPr lang="en-US" altLang="ko-KR" b="1" dirty="0">
                  <a:solidFill>
                    <a:srgbClr val="007FFF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Prepare Statement </a:t>
              </a:r>
              <a:r>
                <a:rPr lang="ko-KR" altLang="en-US" b="1" dirty="0">
                  <a:solidFill>
                    <a:schemeClr val="tx2">
                      <a:lumMod val="50000"/>
                    </a:schemeClr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를</a:t>
              </a:r>
              <a:r>
                <a:rPr lang="en-US" altLang="ko-KR" b="1" dirty="0">
                  <a:solidFill>
                    <a:schemeClr val="tx2">
                      <a:lumMod val="50000"/>
                    </a:schemeClr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 </a:t>
              </a:r>
              <a:r>
                <a:rPr lang="ko-KR" altLang="en-US" b="1" dirty="0">
                  <a:solidFill>
                    <a:schemeClr val="tx2">
                      <a:lumMod val="50000"/>
                    </a:schemeClr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전역변수로 선언하여 사용하던 중 문제가 발생</a:t>
              </a:r>
              <a:endParaRPr lang="ko-KR" altLang="en-US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AD357BC2-9293-D2D1-107B-225766DD3CE7}"/>
              </a:ext>
            </a:extLst>
          </p:cNvPr>
          <p:cNvGrpSpPr/>
          <p:nvPr/>
        </p:nvGrpSpPr>
        <p:grpSpPr>
          <a:xfrm>
            <a:off x="10672861" y="6360161"/>
            <a:ext cx="1429314" cy="386252"/>
            <a:chOff x="10672861" y="6360161"/>
            <a:chExt cx="1429314" cy="38625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CFCB2F3-8037-34AB-FD2B-16B73DCAC997}"/>
                </a:ext>
              </a:extLst>
            </p:cNvPr>
            <p:cNvSpPr txBox="1"/>
            <p:nvPr/>
          </p:nvSpPr>
          <p:spPr>
            <a:xfrm>
              <a:off x="11803695" y="6438636"/>
              <a:ext cx="29848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5</a:t>
              </a:r>
              <a:endParaRPr lang="ko-KR" altLang="en-US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pic>
          <p:nvPicPr>
            <p:cNvPr id="18" name="그림 17" descr="텍스트, 클립아트, 식탁용기구, 접시이(가) 표시된 사진&#10;&#10;자동 생성된 설명">
              <a:extLst>
                <a:ext uri="{FF2B5EF4-FFF2-40B4-BE49-F238E27FC236}">
                  <a16:creationId xmlns:a16="http://schemas.microsoft.com/office/drawing/2014/main" id="{1BD03BBB-3204-3E96-BFC5-0FC3C9662F8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2861" y="6360161"/>
              <a:ext cx="1130834" cy="386252"/>
            </a:xfrm>
            <a:prstGeom prst="rect">
              <a:avLst/>
            </a:prstGeom>
          </p:spPr>
        </p:pic>
      </p:grpSp>
      <p:pic>
        <p:nvPicPr>
          <p:cNvPr id="22" name="그림 21">
            <a:extLst>
              <a:ext uri="{FF2B5EF4-FFF2-40B4-BE49-F238E27FC236}">
                <a16:creationId xmlns:a16="http://schemas.microsoft.com/office/drawing/2014/main" id="{603749FC-9BD4-3BFC-097C-5752E2E1EC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228" y="1986466"/>
            <a:ext cx="5235434" cy="324914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118D8A89-14D5-1F7A-BA2C-95289725A23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2479" t="-432" r="31216" b="26839"/>
          <a:stretch/>
        </p:blipFill>
        <p:spPr>
          <a:xfrm>
            <a:off x="7191447" y="2531450"/>
            <a:ext cx="4505325" cy="2159178"/>
          </a:xfrm>
          <a:prstGeom prst="rect">
            <a:avLst/>
          </a:prstGeom>
        </p:spPr>
      </p:pic>
      <p:sp>
        <p:nvSpPr>
          <p:cNvPr id="25" name="화살표: 오른쪽 24">
            <a:extLst>
              <a:ext uri="{FF2B5EF4-FFF2-40B4-BE49-F238E27FC236}">
                <a16:creationId xmlns:a16="http://schemas.microsoft.com/office/drawing/2014/main" id="{BAB7A04F-19BB-0FA4-7C2A-B288DAE16306}"/>
              </a:ext>
            </a:extLst>
          </p:cNvPr>
          <p:cNvSpPr/>
          <p:nvPr/>
        </p:nvSpPr>
        <p:spPr>
          <a:xfrm>
            <a:off x="6038199" y="3312175"/>
            <a:ext cx="845710" cy="597727"/>
          </a:xfrm>
          <a:prstGeom prst="rightArrow">
            <a:avLst/>
          </a:prstGeom>
          <a:solidFill>
            <a:srgbClr val="007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C0000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BB35EE2-A67C-95C4-79F1-3BC6341A258D}"/>
              </a:ext>
            </a:extLst>
          </p:cNvPr>
          <p:cNvSpPr txBox="1"/>
          <p:nvPr/>
        </p:nvSpPr>
        <p:spPr>
          <a:xfrm>
            <a:off x="7679638" y="4953822"/>
            <a:ext cx="35289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chemeClr val="tx2">
                    <a:lumMod val="50000"/>
                  </a:schemeClr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각 </a:t>
            </a:r>
            <a:r>
              <a:rPr lang="en-US" altLang="ko-KR" b="1" dirty="0">
                <a:solidFill>
                  <a:schemeClr val="tx2">
                    <a:lumMod val="50000"/>
                  </a:schemeClr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DAO</a:t>
            </a:r>
            <a:r>
              <a:rPr lang="ko-KR" altLang="en-US" b="1" dirty="0">
                <a:solidFill>
                  <a:schemeClr val="tx2">
                    <a:lumMod val="50000"/>
                  </a:schemeClr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에서 </a:t>
            </a:r>
            <a:r>
              <a:rPr lang="en-US" altLang="ko-KR" b="1" dirty="0">
                <a:solidFill>
                  <a:srgbClr val="007FFF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null</a:t>
            </a:r>
            <a:r>
              <a:rPr lang="ko-KR" altLang="en-US" b="1" dirty="0">
                <a:solidFill>
                  <a:schemeClr val="tx2">
                    <a:lumMod val="50000"/>
                  </a:schemeClr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값 선언으로 해결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096770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24D843E-338D-6372-6554-8216C864659B}"/>
              </a:ext>
            </a:extLst>
          </p:cNvPr>
          <p:cNvSpPr/>
          <p:nvPr/>
        </p:nvSpPr>
        <p:spPr>
          <a:xfrm>
            <a:off x="1056187" y="742949"/>
            <a:ext cx="4096836" cy="10001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D14F7A-A664-AC89-D576-EF67F9D69FEE}"/>
              </a:ext>
            </a:extLst>
          </p:cNvPr>
          <p:cNvSpPr txBox="1"/>
          <p:nvPr/>
        </p:nvSpPr>
        <p:spPr>
          <a:xfrm>
            <a:off x="1186112" y="315872"/>
            <a:ext cx="155376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b="1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시나리오</a:t>
            </a:r>
            <a:endParaRPr lang="ko-KR" altLang="en-US" dirty="0"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pic>
        <p:nvPicPr>
          <p:cNvPr id="15" name="그림 14" descr="텍스트, 표지판, 클립아트이(가) 표시된 사진&#10;&#10;자동 생성된 설명">
            <a:extLst>
              <a:ext uri="{FF2B5EF4-FFF2-40B4-BE49-F238E27FC236}">
                <a16:creationId xmlns:a16="http://schemas.microsoft.com/office/drawing/2014/main" id="{D910CFE2-55EF-03DF-96AD-0ABC122508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905" y="176515"/>
            <a:ext cx="666446" cy="66644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00FCD64-59AC-4341-1E27-535BED8F53AF}"/>
              </a:ext>
            </a:extLst>
          </p:cNvPr>
          <p:cNvSpPr txBox="1"/>
          <p:nvPr/>
        </p:nvSpPr>
        <p:spPr>
          <a:xfrm>
            <a:off x="562126" y="1161187"/>
            <a:ext cx="11448899" cy="31161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rgbClr val="007FFF"/>
                </a:solidFill>
                <a:latin typeface="Cooper Black" panose="0208090404030B020404" pitchFamily="18" charset="0"/>
                <a:ea typeface="CookieRunOTF Regular" panose="020B0600000101010101" pitchFamily="34" charset="-127"/>
              </a:rPr>
              <a:t>&lt;</a:t>
            </a:r>
            <a:r>
              <a:rPr lang="ko-KR" altLang="en-US" sz="2000" dirty="0">
                <a:solidFill>
                  <a:srgbClr val="007FFF"/>
                </a:solidFill>
                <a:latin typeface="Cooper Black" panose="0208090404030B020404" pitchFamily="18" charset="0"/>
                <a:ea typeface="CookieRunOTF Regular" panose="020B0600000101010101" pitchFamily="34" charset="-127"/>
              </a:rPr>
              <a:t>화면 페이지 구성</a:t>
            </a:r>
            <a:r>
              <a:rPr lang="en-US" altLang="ko-KR" sz="2000" dirty="0">
                <a:solidFill>
                  <a:srgbClr val="007FFF"/>
                </a:solidFill>
                <a:latin typeface="Cooper Black" panose="0208090404030B020404" pitchFamily="18" charset="0"/>
                <a:ea typeface="CookieRunOTF Regular" panose="020B0600000101010101" pitchFamily="34" charset="-127"/>
              </a:rPr>
              <a:t>&gt;</a:t>
            </a:r>
            <a:br>
              <a:rPr lang="en-US" altLang="ko-KR" sz="2000" dirty="0">
                <a:latin typeface="Cooper Black" panose="0208090404030B020404" pitchFamily="18" charset="0"/>
                <a:ea typeface="CookieRunOTF Regular" panose="020B0600000101010101" pitchFamily="34" charset="-127"/>
              </a:rPr>
            </a:br>
            <a:r>
              <a:rPr lang="en-US" altLang="ko-KR" sz="2000" dirty="0">
                <a:latin typeface="Cooper Black" panose="0208090404030B020404" pitchFamily="18" charset="0"/>
                <a:ea typeface="CookieRunOTF Regular" panose="020B0600000101010101" pitchFamily="34" charset="-127"/>
              </a:rPr>
              <a:t>Header</a:t>
            </a:r>
          </a:p>
          <a:p>
            <a:pPr marL="457200" rtl="0" fontAlgn="base"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헤더는 사이트 로고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,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각 게시판들과 로그인 페이지로 이동할 수 있는 메뉴를 가진다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.</a:t>
            </a:r>
          </a:p>
          <a:p>
            <a:pPr marL="4572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로그인에 성공할 경우 로그인 메뉴는 클릭을 통해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회원용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드롭다운을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 띄울 수 있는 회원 프로필 사진으로 변경된다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.</a:t>
            </a:r>
          </a:p>
          <a:p>
            <a:pPr marL="4572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회원 드롭 다운은 회원 프로필 사진과 회원 아이디를 보여준다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.</a:t>
            </a:r>
          </a:p>
          <a:p>
            <a:pPr marL="457200" rtl="0" fontAlgn="base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회원 드롭 다운은 나의 활동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,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쪽지함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,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회원 정보 수정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,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내 개발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티어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-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기업 보기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,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게시물 북마크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,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일정 관리 메뉴를 가진다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.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모든 메뉴는 클릭 시 해당 페이지로 이동할 수 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ko-KR" altLang="en-US" sz="2000" dirty="0">
              <a:latin typeface="Cooper Black" panose="0208090404030B020404" pitchFamily="18" charset="0"/>
              <a:ea typeface="CookieRunOTF Regular" panose="020B0600000101010101" pitchFamily="34" charset="-127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9EB82E01-E50E-8C80-0EBE-645ADC1F23A2}"/>
              </a:ext>
            </a:extLst>
          </p:cNvPr>
          <p:cNvGrpSpPr/>
          <p:nvPr/>
        </p:nvGrpSpPr>
        <p:grpSpPr>
          <a:xfrm>
            <a:off x="10672861" y="6360161"/>
            <a:ext cx="1429314" cy="386252"/>
            <a:chOff x="10672861" y="6360161"/>
            <a:chExt cx="1429314" cy="38625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047008E-3120-F584-041B-A365902285ED}"/>
                </a:ext>
              </a:extLst>
            </p:cNvPr>
            <p:cNvSpPr txBox="1"/>
            <p:nvPr/>
          </p:nvSpPr>
          <p:spPr>
            <a:xfrm>
              <a:off x="11803695" y="6438636"/>
              <a:ext cx="29848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5</a:t>
              </a:r>
              <a:endParaRPr lang="ko-KR" altLang="en-US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pic>
          <p:nvPicPr>
            <p:cNvPr id="26" name="그림 25" descr="텍스트, 클립아트, 식탁용기구, 접시이(가) 표시된 사진&#10;&#10;자동 생성된 설명">
              <a:extLst>
                <a:ext uri="{FF2B5EF4-FFF2-40B4-BE49-F238E27FC236}">
                  <a16:creationId xmlns:a16="http://schemas.microsoft.com/office/drawing/2014/main" id="{B50F7B64-16BF-B4D1-AC8B-13573FCCAA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2861" y="6360161"/>
              <a:ext cx="1130834" cy="386252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CB4B8B6F-49DA-FB64-C045-E82A88EC592E}"/>
              </a:ext>
            </a:extLst>
          </p:cNvPr>
          <p:cNvSpPr txBox="1"/>
          <p:nvPr/>
        </p:nvSpPr>
        <p:spPr>
          <a:xfrm>
            <a:off x="627862" y="3784191"/>
            <a:ext cx="11564138" cy="984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Cooper Black" panose="0208090404030B020404" pitchFamily="18" charset="0"/>
                <a:ea typeface="CookieRunOTF Regular" panose="020B0600000101010101" pitchFamily="34" charset="-127"/>
              </a:rPr>
              <a:t>Footer</a:t>
            </a:r>
          </a:p>
          <a:p>
            <a:pPr marL="457200" rtl="0" fontAlgn="base"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푸터는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 사이트 개발자의 연락처와 그에 맞는 아이콘을 가진다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.</a:t>
            </a:r>
            <a:endParaRPr lang="ko-KR" altLang="en-US" sz="2000" dirty="0"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7D406A-93B1-AF5D-B992-52C3B24B13B5}"/>
              </a:ext>
            </a:extLst>
          </p:cNvPr>
          <p:cNvSpPr txBox="1"/>
          <p:nvPr/>
        </p:nvSpPr>
        <p:spPr>
          <a:xfrm>
            <a:off x="599438" y="4843596"/>
            <a:ext cx="11564138" cy="984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 err="1">
                <a:latin typeface="Cooper Black" panose="0208090404030B020404" pitchFamily="18" charset="0"/>
                <a:ea typeface="CookieRunOTF Regular" panose="020B0600000101010101" pitchFamily="34" charset="-127"/>
              </a:rPr>
              <a:t>SideBar</a:t>
            </a:r>
            <a:endParaRPr lang="en-US" altLang="ko-KR" sz="2000" dirty="0">
              <a:latin typeface="Cooper Black" panose="0208090404030B020404" pitchFamily="18" charset="0"/>
              <a:ea typeface="CookieRunOTF Regular" panose="020B0600000101010101" pitchFamily="34" charset="-127"/>
            </a:endParaRPr>
          </a:p>
          <a:p>
            <a:pPr marL="457200" rtl="0" fontAlgn="base"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사이드바는 현재 로그인 한 세션이 사용자인지 관리자인지 판단하여 그에 맞는 메뉴를 가진다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.</a:t>
            </a:r>
            <a:endParaRPr lang="ko-KR" altLang="en-US" sz="2000" dirty="0"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897598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24D843E-338D-6372-6554-8216C864659B}"/>
              </a:ext>
            </a:extLst>
          </p:cNvPr>
          <p:cNvSpPr/>
          <p:nvPr/>
        </p:nvSpPr>
        <p:spPr>
          <a:xfrm>
            <a:off x="1056187" y="742949"/>
            <a:ext cx="4096836" cy="10001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D14F7A-A664-AC89-D576-EF67F9D69FEE}"/>
              </a:ext>
            </a:extLst>
          </p:cNvPr>
          <p:cNvSpPr txBox="1"/>
          <p:nvPr/>
        </p:nvSpPr>
        <p:spPr>
          <a:xfrm>
            <a:off x="1186112" y="315872"/>
            <a:ext cx="155376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b="1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트러블슈팅</a:t>
            </a:r>
            <a:endParaRPr lang="ko-KR" altLang="en-US" dirty="0"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pic>
        <p:nvPicPr>
          <p:cNvPr id="15" name="그림 14" descr="텍스트, 표지판, 클립아트이(가) 표시된 사진&#10;&#10;자동 생성된 설명">
            <a:extLst>
              <a:ext uri="{FF2B5EF4-FFF2-40B4-BE49-F238E27FC236}">
                <a16:creationId xmlns:a16="http://schemas.microsoft.com/office/drawing/2014/main" id="{D910CFE2-55EF-03DF-96AD-0ABC122508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905" y="176515"/>
            <a:ext cx="666446" cy="666446"/>
          </a:xfrm>
          <a:prstGeom prst="rect">
            <a:avLst/>
          </a:prstGeom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1675DF98-13A6-43CF-E64F-8396655C3899}"/>
              </a:ext>
            </a:extLst>
          </p:cNvPr>
          <p:cNvGrpSpPr/>
          <p:nvPr/>
        </p:nvGrpSpPr>
        <p:grpSpPr>
          <a:xfrm>
            <a:off x="495228" y="1005409"/>
            <a:ext cx="10944297" cy="455471"/>
            <a:chOff x="495228" y="1434034"/>
            <a:chExt cx="10658547" cy="455471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CEB60F71-95B2-371A-FB99-0C45B2688A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228" y="1434034"/>
              <a:ext cx="455471" cy="455471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F7F8851-3AFA-6368-255F-64EDFB52FE51}"/>
                </a:ext>
              </a:extLst>
            </p:cNvPr>
            <p:cNvSpPr txBox="1"/>
            <p:nvPr/>
          </p:nvSpPr>
          <p:spPr>
            <a:xfrm>
              <a:off x="1056187" y="1520173"/>
              <a:ext cx="1009758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b="1" dirty="0">
                  <a:solidFill>
                    <a:srgbClr val="007FFF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파일이 없는 경우에도 </a:t>
              </a:r>
              <a:r>
                <a:rPr lang="ko-KR" altLang="en-US" b="1" dirty="0">
                  <a:solidFill>
                    <a:schemeClr val="tx2">
                      <a:lumMod val="50000"/>
                    </a:schemeClr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파일 </a:t>
              </a:r>
              <a:r>
                <a:rPr lang="en-US" altLang="ko-KR" b="1" dirty="0">
                  <a:solidFill>
                    <a:schemeClr val="tx2">
                      <a:lumMod val="50000"/>
                    </a:schemeClr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Size</a:t>
              </a:r>
              <a:r>
                <a:rPr lang="ko-KR" altLang="en-US" b="1" dirty="0">
                  <a:solidFill>
                    <a:schemeClr val="tx2">
                      <a:lumMod val="50000"/>
                    </a:schemeClr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를 확인하다 보니 파일 업로드 시 에러 로그가 발생</a:t>
              </a:r>
              <a:endParaRPr lang="ko-KR" altLang="en-US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AD357BC2-9293-D2D1-107B-225766DD3CE7}"/>
              </a:ext>
            </a:extLst>
          </p:cNvPr>
          <p:cNvGrpSpPr/>
          <p:nvPr/>
        </p:nvGrpSpPr>
        <p:grpSpPr>
          <a:xfrm>
            <a:off x="10672861" y="6360161"/>
            <a:ext cx="1429314" cy="386252"/>
            <a:chOff x="10672861" y="6360161"/>
            <a:chExt cx="1429314" cy="38625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CFCB2F3-8037-34AB-FD2B-16B73DCAC997}"/>
                </a:ext>
              </a:extLst>
            </p:cNvPr>
            <p:cNvSpPr txBox="1"/>
            <p:nvPr/>
          </p:nvSpPr>
          <p:spPr>
            <a:xfrm>
              <a:off x="11803695" y="6438636"/>
              <a:ext cx="29848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5</a:t>
              </a:r>
              <a:endParaRPr lang="ko-KR" altLang="en-US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pic>
          <p:nvPicPr>
            <p:cNvPr id="18" name="그림 17" descr="텍스트, 클립아트, 식탁용기구, 접시이(가) 표시된 사진&#10;&#10;자동 생성된 설명">
              <a:extLst>
                <a:ext uri="{FF2B5EF4-FFF2-40B4-BE49-F238E27FC236}">
                  <a16:creationId xmlns:a16="http://schemas.microsoft.com/office/drawing/2014/main" id="{1BD03BBB-3204-3E96-BFC5-0FC3C9662F8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2861" y="6360161"/>
              <a:ext cx="1130834" cy="386252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1F4FE65D-3A71-83F8-12AD-517B1E520771}"/>
              </a:ext>
            </a:extLst>
          </p:cNvPr>
          <p:cNvSpPr txBox="1"/>
          <p:nvPr/>
        </p:nvSpPr>
        <p:spPr>
          <a:xfrm>
            <a:off x="774109" y="2287369"/>
            <a:ext cx="10643781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 dirty="0">
                <a:solidFill>
                  <a:schemeClr val="tx2">
                    <a:lumMod val="50000"/>
                  </a:schemeClr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&lt;</a:t>
            </a:r>
            <a:r>
              <a:rPr lang="ko-KR" altLang="en-US" sz="2000" b="1" dirty="0">
                <a:solidFill>
                  <a:schemeClr val="tx2">
                    <a:lumMod val="50000"/>
                  </a:schemeClr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에러 로그</a:t>
            </a:r>
            <a:r>
              <a:rPr lang="en-US" altLang="ko-KR" sz="2000" b="1" dirty="0">
                <a:solidFill>
                  <a:schemeClr val="tx2">
                    <a:lumMod val="50000"/>
                  </a:schemeClr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&gt;</a:t>
            </a:r>
            <a:br>
              <a:rPr lang="en-US" altLang="ko-KR" b="1" dirty="0">
                <a:solidFill>
                  <a:schemeClr val="tx2">
                    <a:lumMod val="50000"/>
                  </a:schemeClr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</a:br>
            <a:r>
              <a:rPr lang="en-US" altLang="ko-KR" b="1" dirty="0" err="1">
                <a:solidFill>
                  <a:srgbClr val="FF0000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Java.lang.NullPointException</a:t>
            </a:r>
            <a:r>
              <a:rPr lang="en-US" altLang="ko-KR" b="1" dirty="0">
                <a:solidFill>
                  <a:srgbClr val="FF0000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: Cannot invoke “</a:t>
            </a:r>
            <a:r>
              <a:rPr lang="en-US" altLang="ko-KR" b="1" dirty="0" err="1">
                <a:solidFill>
                  <a:srgbClr val="FF0000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java.io.File.length</a:t>
            </a:r>
            <a:r>
              <a:rPr lang="en-US" altLang="ko-KR" b="1" dirty="0">
                <a:solidFill>
                  <a:srgbClr val="FF0000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()” because “</a:t>
            </a:r>
            <a:r>
              <a:rPr lang="en-US" altLang="ko-KR" b="1" dirty="0" err="1">
                <a:solidFill>
                  <a:srgbClr val="FF0000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fileObj</a:t>
            </a:r>
            <a:r>
              <a:rPr lang="en-US" altLang="ko-KR" b="1" dirty="0">
                <a:solidFill>
                  <a:srgbClr val="FF0000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” is null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915954-168D-E32F-2BF5-84704BE73567}"/>
              </a:ext>
            </a:extLst>
          </p:cNvPr>
          <p:cNvSpPr txBox="1"/>
          <p:nvPr/>
        </p:nvSpPr>
        <p:spPr>
          <a:xfrm>
            <a:off x="774108" y="4070331"/>
            <a:ext cx="10643781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 dirty="0">
                <a:solidFill>
                  <a:schemeClr val="tx2">
                    <a:lumMod val="50000"/>
                  </a:schemeClr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&lt;</a:t>
            </a:r>
            <a:r>
              <a:rPr lang="ko-KR" altLang="en-US" sz="2000" b="1" dirty="0">
                <a:solidFill>
                  <a:schemeClr val="tx2">
                    <a:lumMod val="50000"/>
                  </a:schemeClr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해결</a:t>
            </a:r>
            <a:r>
              <a:rPr lang="en-US" altLang="ko-KR" sz="2000" b="1" dirty="0">
                <a:solidFill>
                  <a:schemeClr val="tx2">
                    <a:lumMod val="50000"/>
                  </a:schemeClr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&gt;</a:t>
            </a:r>
            <a:br>
              <a:rPr lang="en-US" altLang="ko-KR" b="1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</a:br>
            <a:r>
              <a:rPr lang="en-US" altLang="ko-KR" b="1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BoardAddService.java </a:t>
            </a:r>
            <a:r>
              <a:rPr lang="ko-KR" altLang="en-US" b="1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파일 </a:t>
            </a:r>
            <a:r>
              <a:rPr lang="en-US" altLang="ko-KR" b="1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56 </a:t>
            </a:r>
            <a:r>
              <a:rPr lang="ko-KR" altLang="en-US" b="1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라인 추가</a:t>
            </a:r>
            <a:r>
              <a:rPr lang="en-US" altLang="ko-KR" b="1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. </a:t>
            </a:r>
            <a:r>
              <a:rPr lang="en-US" altLang="ko-KR" b="1" dirty="0">
                <a:solidFill>
                  <a:srgbClr val="007FFF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if(filename!=null) { </a:t>
            </a:r>
            <a:r>
              <a:rPr lang="en-US" altLang="ko-KR" b="1" dirty="0" err="1">
                <a:solidFill>
                  <a:srgbClr val="007FFF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filesize</a:t>
            </a:r>
            <a:r>
              <a:rPr lang="en-US" altLang="ko-KR" b="1" dirty="0">
                <a:solidFill>
                  <a:srgbClr val="007FFF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 = (int)</a:t>
            </a:r>
            <a:r>
              <a:rPr lang="en-US" altLang="ko-KR" b="1" dirty="0" err="1">
                <a:solidFill>
                  <a:srgbClr val="007FFF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fileObj.length</a:t>
            </a:r>
            <a:r>
              <a:rPr lang="en-US" altLang="ko-KR" b="1" dirty="0">
                <a:solidFill>
                  <a:srgbClr val="007FFF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(); }</a:t>
            </a:r>
            <a:endParaRPr lang="ko-KR" altLang="en-US" b="1" dirty="0">
              <a:solidFill>
                <a:srgbClr val="007FFF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5373494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24D843E-338D-6372-6554-8216C864659B}"/>
              </a:ext>
            </a:extLst>
          </p:cNvPr>
          <p:cNvSpPr/>
          <p:nvPr/>
        </p:nvSpPr>
        <p:spPr>
          <a:xfrm>
            <a:off x="1056187" y="742949"/>
            <a:ext cx="4096836" cy="10001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D14F7A-A664-AC89-D576-EF67F9D69FEE}"/>
              </a:ext>
            </a:extLst>
          </p:cNvPr>
          <p:cNvSpPr txBox="1"/>
          <p:nvPr/>
        </p:nvSpPr>
        <p:spPr>
          <a:xfrm>
            <a:off x="1186112" y="315872"/>
            <a:ext cx="155376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b="1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트러블슈팅</a:t>
            </a:r>
            <a:endParaRPr lang="ko-KR" altLang="en-US" dirty="0"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pic>
        <p:nvPicPr>
          <p:cNvPr id="15" name="그림 14" descr="텍스트, 표지판, 클립아트이(가) 표시된 사진&#10;&#10;자동 생성된 설명">
            <a:extLst>
              <a:ext uri="{FF2B5EF4-FFF2-40B4-BE49-F238E27FC236}">
                <a16:creationId xmlns:a16="http://schemas.microsoft.com/office/drawing/2014/main" id="{D910CFE2-55EF-03DF-96AD-0ABC122508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905" y="176515"/>
            <a:ext cx="666446" cy="666446"/>
          </a:xfrm>
          <a:prstGeom prst="rect">
            <a:avLst/>
          </a:prstGeom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1675DF98-13A6-43CF-E64F-8396655C3899}"/>
              </a:ext>
            </a:extLst>
          </p:cNvPr>
          <p:cNvGrpSpPr/>
          <p:nvPr/>
        </p:nvGrpSpPr>
        <p:grpSpPr>
          <a:xfrm>
            <a:off x="495228" y="1005409"/>
            <a:ext cx="10944297" cy="732470"/>
            <a:chOff x="495228" y="1434034"/>
            <a:chExt cx="10658547" cy="732470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CEB60F71-95B2-371A-FB99-0C45B2688A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228" y="1434034"/>
              <a:ext cx="455471" cy="455471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F7F8851-3AFA-6368-255F-64EDFB52FE51}"/>
                </a:ext>
              </a:extLst>
            </p:cNvPr>
            <p:cNvSpPr txBox="1"/>
            <p:nvPr/>
          </p:nvSpPr>
          <p:spPr>
            <a:xfrm>
              <a:off x="1056187" y="1520173"/>
              <a:ext cx="10097588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b="1" dirty="0" err="1">
                  <a:solidFill>
                    <a:srgbClr val="007FFF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Rownum</a:t>
              </a:r>
              <a:r>
                <a:rPr lang="en-US" altLang="ko-KR" b="1" dirty="0"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 </a:t>
              </a:r>
              <a:r>
                <a:rPr lang="ko-KR" altLang="en-US" b="1" dirty="0"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의 사용 방법이 잘못되어 데이터를 출력해도 원하는 값이 나오지 않는 상황</a:t>
              </a:r>
              <a:r>
                <a:rPr lang="ko-KR" altLang="en-US" b="1" dirty="0">
                  <a:solidFill>
                    <a:schemeClr val="tx2">
                      <a:lumMod val="50000"/>
                    </a:schemeClr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 발생</a:t>
              </a:r>
              <a:r>
                <a:rPr lang="en-US" altLang="ko-KR" b="1" dirty="0">
                  <a:solidFill>
                    <a:schemeClr val="tx2">
                      <a:lumMod val="50000"/>
                    </a:schemeClr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|</a:t>
              </a:r>
              <a:br>
                <a:rPr lang="en-US" altLang="ko-KR" b="1" dirty="0">
                  <a:solidFill>
                    <a:schemeClr val="tx2">
                      <a:lumMod val="50000"/>
                    </a:schemeClr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</a:br>
              <a:r>
                <a:rPr lang="en-US" altLang="ko-KR" b="1" dirty="0">
                  <a:solidFill>
                    <a:schemeClr val="tx2">
                      <a:lumMod val="50000"/>
                    </a:schemeClr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ex) </a:t>
              </a:r>
              <a:r>
                <a:rPr lang="en-US" altLang="ko-KR" b="1" dirty="0" err="1">
                  <a:solidFill>
                    <a:schemeClr val="tx2">
                      <a:lumMod val="50000"/>
                    </a:schemeClr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Rownum</a:t>
              </a:r>
              <a:r>
                <a:rPr lang="en-US" altLang="ko-KR" b="1" dirty="0">
                  <a:solidFill>
                    <a:schemeClr val="tx2">
                      <a:lumMod val="50000"/>
                    </a:schemeClr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 1~5</a:t>
              </a:r>
              <a:r>
                <a:rPr lang="ko-KR" altLang="en-US" b="1" dirty="0">
                  <a:solidFill>
                    <a:schemeClr val="tx2">
                      <a:lumMod val="50000"/>
                    </a:schemeClr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까지 출력하려고 했을 때 맞지 않는 결과가 나옴</a:t>
              </a:r>
              <a:endParaRPr lang="ko-KR" altLang="en-US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AD357BC2-9293-D2D1-107B-225766DD3CE7}"/>
              </a:ext>
            </a:extLst>
          </p:cNvPr>
          <p:cNvGrpSpPr/>
          <p:nvPr/>
        </p:nvGrpSpPr>
        <p:grpSpPr>
          <a:xfrm>
            <a:off x="10672861" y="6360161"/>
            <a:ext cx="1429314" cy="386252"/>
            <a:chOff x="10672861" y="6360161"/>
            <a:chExt cx="1429314" cy="38625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CFCB2F3-8037-34AB-FD2B-16B73DCAC997}"/>
                </a:ext>
              </a:extLst>
            </p:cNvPr>
            <p:cNvSpPr txBox="1"/>
            <p:nvPr/>
          </p:nvSpPr>
          <p:spPr>
            <a:xfrm>
              <a:off x="11803695" y="6438636"/>
              <a:ext cx="29848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5</a:t>
              </a:r>
              <a:endParaRPr lang="ko-KR" altLang="en-US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pic>
          <p:nvPicPr>
            <p:cNvPr id="18" name="그림 17" descr="텍스트, 클립아트, 식탁용기구, 접시이(가) 표시된 사진&#10;&#10;자동 생성된 설명">
              <a:extLst>
                <a:ext uri="{FF2B5EF4-FFF2-40B4-BE49-F238E27FC236}">
                  <a16:creationId xmlns:a16="http://schemas.microsoft.com/office/drawing/2014/main" id="{1BD03BBB-3204-3E96-BFC5-0FC3C9662F8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2861" y="6360161"/>
              <a:ext cx="1130834" cy="386252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854AFC56-C98E-589F-4534-C632F9C198FD}"/>
              </a:ext>
            </a:extLst>
          </p:cNvPr>
          <p:cNvSpPr txBox="1"/>
          <p:nvPr/>
        </p:nvSpPr>
        <p:spPr>
          <a:xfrm>
            <a:off x="729069" y="2551184"/>
            <a:ext cx="4423954" cy="26161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 err="1"/>
              <a:t>select</a:t>
            </a:r>
            <a:r>
              <a:rPr lang="ko-KR" altLang="en-US" sz="1600" dirty="0"/>
              <a:t> </a:t>
            </a:r>
            <a:r>
              <a:rPr lang="ko-KR" altLang="en-US" sz="1600" dirty="0" err="1"/>
              <a:t>rb.replynum</a:t>
            </a:r>
            <a:r>
              <a:rPr lang="ko-KR" altLang="en-US" sz="1600" dirty="0"/>
              <a:t> </a:t>
            </a:r>
            <a:r>
              <a:rPr lang="ko-KR" altLang="en-US" sz="1600" dirty="0" err="1"/>
              <a:t>as</a:t>
            </a:r>
            <a:r>
              <a:rPr lang="ko-KR" altLang="en-US" sz="1600" dirty="0"/>
              <a:t> </a:t>
            </a:r>
            <a:r>
              <a:rPr lang="ko-KR" altLang="en-US" sz="1600" dirty="0" err="1"/>
              <a:t>replynum</a:t>
            </a:r>
            <a:r>
              <a:rPr lang="ko-KR" altLang="en-US" sz="1600" dirty="0"/>
              <a:t>, </a:t>
            </a:r>
            <a:r>
              <a:rPr lang="ko-KR" altLang="en-US" sz="1600" dirty="0" err="1"/>
              <a:t>rb.idx</a:t>
            </a:r>
            <a:r>
              <a:rPr lang="ko-KR" altLang="en-US" sz="1600" dirty="0"/>
              <a:t> </a:t>
            </a:r>
            <a:r>
              <a:rPr lang="ko-KR" altLang="en-US" sz="1600" dirty="0" err="1"/>
              <a:t>as</a:t>
            </a:r>
            <a:r>
              <a:rPr lang="ko-KR" altLang="en-US" sz="1600" dirty="0"/>
              <a:t> </a:t>
            </a:r>
            <a:r>
              <a:rPr lang="ko-KR" altLang="en-US" sz="1600" dirty="0" err="1"/>
              <a:t>idx</a:t>
            </a:r>
            <a:r>
              <a:rPr lang="ko-KR" altLang="en-US" sz="1600" dirty="0"/>
              <a:t>, </a:t>
            </a:r>
            <a:r>
              <a:rPr lang="ko-KR" altLang="en-US" sz="1600" dirty="0" err="1"/>
              <a:t>rb.boardname</a:t>
            </a:r>
            <a:r>
              <a:rPr lang="ko-KR" altLang="en-US" sz="1600" dirty="0"/>
              <a:t> </a:t>
            </a:r>
            <a:r>
              <a:rPr lang="ko-KR" altLang="en-US" sz="1600" dirty="0" err="1"/>
              <a:t>as</a:t>
            </a:r>
            <a:r>
              <a:rPr lang="ko-KR" altLang="en-US" sz="1600" dirty="0"/>
              <a:t> </a:t>
            </a:r>
            <a:r>
              <a:rPr lang="ko-KR" altLang="en-US" sz="1600" dirty="0" err="1"/>
              <a:t>boardname</a:t>
            </a:r>
            <a:r>
              <a:rPr lang="ko-KR" altLang="en-US" sz="1600" dirty="0"/>
              <a:t>, </a:t>
            </a:r>
            <a:r>
              <a:rPr lang="ko-KR" altLang="en-US" sz="1600" dirty="0" err="1"/>
              <a:t>rb.title</a:t>
            </a:r>
            <a:r>
              <a:rPr lang="ko-KR" altLang="en-US" sz="1600" dirty="0"/>
              <a:t> </a:t>
            </a:r>
            <a:r>
              <a:rPr lang="ko-KR" altLang="en-US" sz="1600" dirty="0" err="1"/>
              <a:t>as</a:t>
            </a:r>
            <a:r>
              <a:rPr lang="ko-KR" altLang="en-US" sz="1600" dirty="0"/>
              <a:t> </a:t>
            </a:r>
            <a:r>
              <a:rPr lang="ko-KR" altLang="en-US" sz="1600" dirty="0" err="1"/>
              <a:t>title</a:t>
            </a:r>
            <a:r>
              <a:rPr lang="ko-KR" altLang="en-US" sz="1600" dirty="0"/>
              <a:t>, </a:t>
            </a:r>
            <a:r>
              <a:rPr lang="ko-KR" altLang="en-US" sz="1600" dirty="0" err="1"/>
              <a:t>rb.content</a:t>
            </a:r>
            <a:r>
              <a:rPr lang="ko-KR" altLang="en-US" sz="1600" dirty="0"/>
              <a:t> </a:t>
            </a:r>
            <a:r>
              <a:rPr lang="ko-KR" altLang="en-US" sz="1600" dirty="0" err="1"/>
              <a:t>as</a:t>
            </a:r>
            <a:r>
              <a:rPr lang="ko-KR" altLang="en-US" sz="1600" dirty="0"/>
              <a:t> </a:t>
            </a:r>
            <a:r>
              <a:rPr lang="ko-KR" altLang="en-US" sz="1600" dirty="0" err="1"/>
              <a:t>content</a:t>
            </a:r>
            <a:r>
              <a:rPr lang="ko-KR" altLang="en-US" sz="1600" dirty="0"/>
              <a:t>, </a:t>
            </a:r>
            <a:r>
              <a:rPr lang="ko-KR" altLang="en-US" sz="1600" dirty="0" err="1"/>
              <a:t>rb.refernum</a:t>
            </a:r>
            <a:r>
              <a:rPr lang="ko-KR" altLang="en-US" sz="1600" dirty="0"/>
              <a:t> </a:t>
            </a:r>
            <a:r>
              <a:rPr lang="ko-KR" altLang="en-US" sz="1600" dirty="0" err="1"/>
              <a:t>as</a:t>
            </a:r>
            <a:r>
              <a:rPr lang="ko-KR" altLang="en-US" sz="1600" dirty="0"/>
              <a:t> </a:t>
            </a:r>
            <a:r>
              <a:rPr lang="ko-KR" altLang="en-US" sz="1600" dirty="0" err="1"/>
              <a:t>refernum</a:t>
            </a:r>
            <a:r>
              <a:rPr lang="ko-KR" altLang="en-US" sz="1600" dirty="0"/>
              <a:t>, </a:t>
            </a:r>
            <a:r>
              <a:rPr lang="ko-KR" altLang="en-US" sz="1600" dirty="0" err="1"/>
              <a:t>to_char</a:t>
            </a:r>
            <a:r>
              <a:rPr lang="ko-KR" altLang="en-US" sz="1600" dirty="0"/>
              <a:t>(</a:t>
            </a:r>
            <a:r>
              <a:rPr lang="ko-KR" altLang="en-US" sz="1600" dirty="0" err="1"/>
              <a:t>rb.replydate</a:t>
            </a:r>
            <a:r>
              <a:rPr lang="ko-KR" altLang="en-US" sz="1600" dirty="0"/>
              <a:t>) </a:t>
            </a:r>
            <a:r>
              <a:rPr lang="ko-KR" altLang="en-US" sz="1600" dirty="0" err="1"/>
              <a:t>as</a:t>
            </a:r>
            <a:r>
              <a:rPr lang="ko-KR" altLang="en-US" sz="1600" dirty="0"/>
              <a:t> </a:t>
            </a:r>
            <a:r>
              <a:rPr lang="ko-KR" altLang="en-US" sz="1600" dirty="0" err="1"/>
              <a:t>replydate</a:t>
            </a:r>
            <a:r>
              <a:rPr lang="ko-KR" altLang="en-US" sz="1600" dirty="0"/>
              <a:t> </a:t>
            </a:r>
            <a:r>
              <a:rPr lang="ko-KR" altLang="en-US" sz="1600" dirty="0" err="1"/>
              <a:t>from</a:t>
            </a:r>
            <a:r>
              <a:rPr lang="ko-KR" altLang="en-US" sz="1600" dirty="0"/>
              <a:t> </a:t>
            </a:r>
          </a:p>
          <a:p>
            <a:r>
              <a:rPr lang="ko-KR" altLang="en-US" sz="1600" dirty="0"/>
              <a:t>(</a:t>
            </a:r>
            <a:r>
              <a:rPr lang="ko-KR" altLang="en-US" sz="1600" dirty="0" err="1"/>
              <a:t>select</a:t>
            </a:r>
            <a:r>
              <a:rPr lang="ko-KR" altLang="en-US" sz="1600" dirty="0"/>
              <a:t> </a:t>
            </a:r>
            <a:r>
              <a:rPr lang="ko-KR" altLang="en-US" b="1" dirty="0" err="1">
                <a:solidFill>
                  <a:srgbClr val="007FFF"/>
                </a:solidFill>
              </a:rPr>
              <a:t>rownum</a:t>
            </a:r>
            <a:r>
              <a:rPr lang="ko-KR" altLang="en-US" b="1" dirty="0">
                <a:solidFill>
                  <a:srgbClr val="007FFF"/>
                </a:solidFill>
              </a:rPr>
              <a:t> </a:t>
            </a:r>
            <a:r>
              <a:rPr lang="ko-KR" altLang="en-US" b="1" dirty="0" err="1">
                <a:solidFill>
                  <a:srgbClr val="007FFF"/>
                </a:solidFill>
              </a:rPr>
              <a:t>as</a:t>
            </a:r>
            <a:r>
              <a:rPr lang="ko-KR" altLang="en-US" b="1" dirty="0">
                <a:solidFill>
                  <a:srgbClr val="007FFF"/>
                </a:solidFill>
              </a:rPr>
              <a:t> </a:t>
            </a:r>
            <a:r>
              <a:rPr lang="ko-KR" altLang="en-US" b="1" dirty="0" err="1">
                <a:solidFill>
                  <a:srgbClr val="007FFF"/>
                </a:solidFill>
              </a:rPr>
              <a:t>num</a:t>
            </a:r>
            <a:r>
              <a:rPr lang="ko-KR" altLang="en-US" sz="1600" dirty="0"/>
              <a:t>, </a:t>
            </a:r>
            <a:r>
              <a:rPr lang="ko-KR" altLang="en-US" sz="1600" dirty="0" err="1"/>
              <a:t>r</a:t>
            </a:r>
            <a:r>
              <a:rPr lang="ko-KR" altLang="en-US" sz="1600" dirty="0"/>
              <a:t>.*, </a:t>
            </a:r>
            <a:r>
              <a:rPr lang="ko-KR" altLang="en-US" sz="1600" dirty="0" err="1"/>
              <a:t>b.boardname</a:t>
            </a:r>
            <a:r>
              <a:rPr lang="ko-KR" altLang="en-US" sz="1600" dirty="0"/>
              <a:t>, </a:t>
            </a:r>
            <a:r>
              <a:rPr lang="ko-KR" altLang="en-US" sz="1600" dirty="0" err="1"/>
              <a:t>b.title</a:t>
            </a:r>
            <a:r>
              <a:rPr lang="ko-KR" altLang="en-US" sz="1600" dirty="0"/>
              <a:t> </a:t>
            </a:r>
            <a:r>
              <a:rPr lang="ko-KR" altLang="en-US" sz="1600" dirty="0" err="1"/>
              <a:t>from</a:t>
            </a:r>
            <a:r>
              <a:rPr lang="ko-KR" altLang="en-US" sz="1600" dirty="0"/>
              <a:t> </a:t>
            </a:r>
            <a:r>
              <a:rPr lang="ko-KR" altLang="en-US" sz="1600" dirty="0" err="1"/>
              <a:t>reply</a:t>
            </a:r>
            <a:r>
              <a:rPr lang="ko-KR" altLang="en-US" sz="1600" dirty="0"/>
              <a:t> </a:t>
            </a:r>
            <a:r>
              <a:rPr lang="ko-KR" altLang="en-US" sz="1600" dirty="0" err="1"/>
              <a:t>r</a:t>
            </a:r>
            <a:r>
              <a:rPr lang="ko-KR" altLang="en-US" sz="1600" dirty="0"/>
              <a:t>, </a:t>
            </a:r>
            <a:r>
              <a:rPr lang="ko-KR" altLang="en-US" sz="1600" dirty="0" err="1"/>
              <a:t>board</a:t>
            </a:r>
            <a:r>
              <a:rPr lang="ko-KR" altLang="en-US" sz="1600" dirty="0"/>
              <a:t> </a:t>
            </a:r>
            <a:r>
              <a:rPr lang="ko-KR" altLang="en-US" sz="1600" dirty="0" err="1"/>
              <a:t>b</a:t>
            </a:r>
            <a:r>
              <a:rPr lang="ko-KR" altLang="en-US" sz="1600" dirty="0"/>
              <a:t> </a:t>
            </a:r>
            <a:r>
              <a:rPr lang="ko-KR" altLang="en-US" sz="1600" dirty="0" err="1"/>
              <a:t>where</a:t>
            </a:r>
            <a:r>
              <a:rPr lang="ko-KR" altLang="en-US" sz="1600" dirty="0"/>
              <a:t> </a:t>
            </a:r>
            <a:r>
              <a:rPr lang="ko-KR" altLang="en-US" sz="1600" dirty="0" err="1"/>
              <a:t>r.idx</a:t>
            </a:r>
            <a:r>
              <a:rPr lang="ko-KR" altLang="en-US" sz="1600" dirty="0"/>
              <a:t> = </a:t>
            </a:r>
            <a:r>
              <a:rPr lang="ko-KR" altLang="en-US" sz="1600" dirty="0" err="1"/>
              <a:t>b.idx</a:t>
            </a:r>
            <a:r>
              <a:rPr lang="ko-KR" altLang="en-US" sz="1600" dirty="0"/>
              <a:t> </a:t>
            </a:r>
            <a:r>
              <a:rPr lang="ko-KR" altLang="en-US" sz="1600" dirty="0" err="1"/>
              <a:t>order</a:t>
            </a:r>
            <a:r>
              <a:rPr lang="ko-KR" altLang="en-US" sz="1600" dirty="0"/>
              <a:t> </a:t>
            </a:r>
            <a:r>
              <a:rPr lang="ko-KR" altLang="en-US" sz="1600" dirty="0" err="1"/>
              <a:t>by</a:t>
            </a:r>
            <a:r>
              <a:rPr lang="ko-KR" altLang="en-US" sz="1600" dirty="0"/>
              <a:t> </a:t>
            </a:r>
            <a:r>
              <a:rPr lang="ko-KR" altLang="en-US" sz="1600" dirty="0" err="1"/>
              <a:t>replynum</a:t>
            </a:r>
            <a:r>
              <a:rPr lang="ko-KR" altLang="en-US" sz="1600" dirty="0"/>
              <a:t> </a:t>
            </a:r>
            <a:r>
              <a:rPr lang="ko-KR" altLang="en-US" sz="1600" dirty="0" err="1"/>
              <a:t>desc</a:t>
            </a:r>
            <a:r>
              <a:rPr lang="ko-KR" altLang="en-US" sz="1600" dirty="0"/>
              <a:t>) </a:t>
            </a:r>
            <a:r>
              <a:rPr lang="ko-KR" altLang="en-US" sz="1600" dirty="0" err="1"/>
              <a:t>rb</a:t>
            </a:r>
            <a:r>
              <a:rPr lang="ko-KR" altLang="en-US" sz="1600" dirty="0"/>
              <a:t> </a:t>
            </a:r>
          </a:p>
          <a:p>
            <a:r>
              <a:rPr lang="ko-KR" altLang="en-US" sz="1600" dirty="0" err="1"/>
              <a:t>where</a:t>
            </a:r>
            <a:r>
              <a:rPr lang="ko-KR" altLang="en-US" sz="1600" dirty="0"/>
              <a:t> </a:t>
            </a:r>
            <a:r>
              <a:rPr lang="ko-KR" altLang="en-US" b="1" dirty="0" err="1">
                <a:solidFill>
                  <a:srgbClr val="007FFF"/>
                </a:solidFill>
              </a:rPr>
              <a:t>num</a:t>
            </a:r>
            <a:r>
              <a:rPr lang="ko-KR" altLang="en-US" sz="1600" dirty="0"/>
              <a:t> &lt;= 5 and </a:t>
            </a:r>
            <a:r>
              <a:rPr lang="ko-KR" altLang="en-US" b="1" dirty="0" err="1">
                <a:solidFill>
                  <a:srgbClr val="007FFF"/>
                </a:solidFill>
              </a:rPr>
              <a:t>num</a:t>
            </a:r>
            <a:r>
              <a:rPr lang="ko-KR" altLang="en-US" sz="1600" dirty="0"/>
              <a:t> &gt;= 1 and </a:t>
            </a:r>
            <a:r>
              <a:rPr lang="ko-KR" altLang="en-US" sz="1600" dirty="0" err="1"/>
              <a:t>replystatus</a:t>
            </a:r>
            <a:r>
              <a:rPr lang="ko-KR" altLang="en-US" sz="1600" dirty="0"/>
              <a:t> =1 and </a:t>
            </a:r>
            <a:r>
              <a:rPr lang="ko-KR" altLang="en-US" sz="1600" dirty="0" err="1"/>
              <a:t>userid</a:t>
            </a:r>
            <a:r>
              <a:rPr lang="ko-KR" altLang="en-US" sz="1600" dirty="0"/>
              <a:t>='achieve97';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705A043-C768-0362-EBA2-6E152C412F2B}"/>
              </a:ext>
            </a:extLst>
          </p:cNvPr>
          <p:cNvSpPr txBox="1"/>
          <p:nvPr/>
        </p:nvSpPr>
        <p:spPr>
          <a:xfrm>
            <a:off x="6965325" y="2551184"/>
            <a:ext cx="4474200" cy="2369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 err="1"/>
              <a:t>select</a:t>
            </a:r>
            <a:r>
              <a:rPr lang="ko-KR" altLang="en-US" sz="1600" dirty="0"/>
              <a:t> * </a:t>
            </a:r>
            <a:r>
              <a:rPr lang="ko-KR" altLang="en-US" sz="1600" dirty="0" err="1"/>
              <a:t>from</a:t>
            </a:r>
            <a:endParaRPr lang="ko-KR" altLang="en-US" sz="1600" dirty="0"/>
          </a:p>
          <a:p>
            <a:r>
              <a:rPr lang="ko-KR" altLang="en-US" sz="1600" dirty="0"/>
              <a:t>(</a:t>
            </a:r>
            <a:r>
              <a:rPr lang="ko-KR" altLang="en-US" sz="1600" dirty="0" err="1"/>
              <a:t>select</a:t>
            </a:r>
            <a:r>
              <a:rPr lang="ko-KR" altLang="en-US" sz="1600" dirty="0"/>
              <a:t> </a:t>
            </a:r>
            <a:r>
              <a:rPr lang="ko-KR" altLang="en-US" b="1" dirty="0" err="1">
                <a:solidFill>
                  <a:srgbClr val="007FFF"/>
                </a:solidFill>
              </a:rPr>
              <a:t>rownum</a:t>
            </a:r>
            <a:r>
              <a:rPr lang="ko-KR" altLang="en-US" b="1" dirty="0">
                <a:solidFill>
                  <a:srgbClr val="007FFF"/>
                </a:solidFill>
              </a:rPr>
              <a:t> </a:t>
            </a:r>
            <a:r>
              <a:rPr lang="ko-KR" altLang="en-US" b="1" dirty="0" err="1">
                <a:solidFill>
                  <a:srgbClr val="007FFF"/>
                </a:solidFill>
              </a:rPr>
              <a:t>rnum</a:t>
            </a:r>
            <a:r>
              <a:rPr lang="ko-KR" altLang="en-US" sz="1600" dirty="0"/>
              <a:t>, rb.* </a:t>
            </a:r>
            <a:r>
              <a:rPr lang="ko-KR" altLang="en-US" sz="1600" dirty="0" err="1"/>
              <a:t>from</a:t>
            </a:r>
            <a:r>
              <a:rPr lang="ko-KR" altLang="en-US" sz="1600" dirty="0"/>
              <a:t> </a:t>
            </a:r>
          </a:p>
          <a:p>
            <a:r>
              <a:rPr lang="ko-KR" altLang="en-US" sz="1600" dirty="0"/>
              <a:t>(</a:t>
            </a:r>
            <a:r>
              <a:rPr lang="ko-KR" altLang="en-US" sz="1600" dirty="0" err="1"/>
              <a:t>select</a:t>
            </a:r>
            <a:r>
              <a:rPr lang="ko-KR" altLang="en-US" sz="1600" dirty="0"/>
              <a:t> </a:t>
            </a:r>
            <a:r>
              <a:rPr lang="ko-KR" altLang="en-US" sz="1600" dirty="0" err="1"/>
              <a:t>to_char</a:t>
            </a:r>
            <a:r>
              <a:rPr lang="ko-KR" altLang="en-US" sz="1600" dirty="0"/>
              <a:t>(</a:t>
            </a:r>
            <a:r>
              <a:rPr lang="ko-KR" altLang="en-US" sz="1600" dirty="0" err="1"/>
              <a:t>reply.replydate</a:t>
            </a:r>
            <a:r>
              <a:rPr lang="ko-KR" altLang="en-US" sz="1600" dirty="0"/>
              <a:t>), </a:t>
            </a:r>
            <a:r>
              <a:rPr lang="ko-KR" altLang="en-US" sz="1600" dirty="0" err="1"/>
              <a:t>reply.content</a:t>
            </a:r>
            <a:r>
              <a:rPr lang="ko-KR" altLang="en-US" sz="1600" dirty="0"/>
              <a:t>, </a:t>
            </a:r>
            <a:r>
              <a:rPr lang="ko-KR" altLang="en-US" sz="1600" dirty="0" err="1"/>
              <a:t>reply.replynum</a:t>
            </a:r>
            <a:r>
              <a:rPr lang="ko-KR" altLang="en-US" sz="1600" dirty="0"/>
              <a:t>, </a:t>
            </a:r>
            <a:r>
              <a:rPr lang="ko-KR" altLang="en-US" sz="1600" dirty="0" err="1"/>
              <a:t>board.boardname</a:t>
            </a:r>
            <a:r>
              <a:rPr lang="ko-KR" altLang="en-US" sz="1600" dirty="0"/>
              <a:t>, </a:t>
            </a:r>
            <a:r>
              <a:rPr lang="ko-KR" altLang="en-US" sz="1600" dirty="0" err="1"/>
              <a:t>board.title</a:t>
            </a:r>
            <a:r>
              <a:rPr lang="ko-KR" altLang="en-US" sz="1600" dirty="0"/>
              <a:t> </a:t>
            </a:r>
            <a:r>
              <a:rPr lang="ko-KR" altLang="en-US" sz="1600" dirty="0" err="1"/>
              <a:t>from</a:t>
            </a:r>
            <a:r>
              <a:rPr lang="ko-KR" altLang="en-US" sz="1600" dirty="0"/>
              <a:t> </a:t>
            </a:r>
            <a:r>
              <a:rPr lang="ko-KR" altLang="en-US" sz="1600" dirty="0" err="1"/>
              <a:t>reply</a:t>
            </a:r>
            <a:r>
              <a:rPr lang="ko-KR" altLang="en-US" sz="1600" dirty="0"/>
              <a:t>, </a:t>
            </a:r>
            <a:r>
              <a:rPr lang="ko-KR" altLang="en-US" sz="1600" dirty="0" err="1"/>
              <a:t>board</a:t>
            </a:r>
            <a:r>
              <a:rPr lang="ko-KR" altLang="en-US" sz="1600" dirty="0"/>
              <a:t> </a:t>
            </a:r>
            <a:r>
              <a:rPr lang="ko-KR" altLang="en-US" sz="1600" dirty="0" err="1"/>
              <a:t>where</a:t>
            </a:r>
            <a:r>
              <a:rPr lang="ko-KR" altLang="en-US" sz="1600" dirty="0"/>
              <a:t> </a:t>
            </a:r>
            <a:r>
              <a:rPr lang="ko-KR" altLang="en-US" sz="1600" dirty="0" err="1"/>
              <a:t>reply.idx</a:t>
            </a:r>
            <a:r>
              <a:rPr lang="ko-KR" altLang="en-US" sz="1600" dirty="0"/>
              <a:t>=</a:t>
            </a:r>
            <a:r>
              <a:rPr lang="ko-KR" altLang="en-US" sz="1600" dirty="0" err="1"/>
              <a:t>board.idx</a:t>
            </a:r>
            <a:r>
              <a:rPr lang="ko-KR" altLang="en-US" sz="1600" dirty="0"/>
              <a:t> and </a:t>
            </a:r>
            <a:r>
              <a:rPr lang="ko-KR" altLang="en-US" sz="1600" dirty="0" err="1"/>
              <a:t>reply.replystatus</a:t>
            </a:r>
            <a:r>
              <a:rPr lang="ko-KR" altLang="en-US" sz="1600" dirty="0"/>
              <a:t>=1 and </a:t>
            </a:r>
            <a:r>
              <a:rPr lang="ko-KR" altLang="en-US" sz="1600" dirty="0" err="1"/>
              <a:t>reply.userid</a:t>
            </a:r>
            <a:r>
              <a:rPr lang="ko-KR" altLang="en-US" sz="1600" dirty="0"/>
              <a:t>='achieve97' </a:t>
            </a:r>
            <a:r>
              <a:rPr lang="ko-KR" altLang="en-US" sz="1600" dirty="0" err="1"/>
              <a:t>order</a:t>
            </a:r>
            <a:r>
              <a:rPr lang="ko-KR" altLang="en-US" sz="1600" dirty="0"/>
              <a:t> </a:t>
            </a:r>
            <a:r>
              <a:rPr lang="ko-KR" altLang="en-US" sz="1600" dirty="0" err="1"/>
              <a:t>by</a:t>
            </a:r>
            <a:r>
              <a:rPr lang="ko-KR" altLang="en-US" sz="1600" dirty="0"/>
              <a:t> </a:t>
            </a:r>
            <a:r>
              <a:rPr lang="ko-KR" altLang="en-US" sz="1600" dirty="0" err="1"/>
              <a:t>reply.replynum</a:t>
            </a:r>
            <a:r>
              <a:rPr lang="ko-KR" altLang="en-US" sz="1600" dirty="0"/>
              <a:t> </a:t>
            </a:r>
            <a:r>
              <a:rPr lang="ko-KR" altLang="en-US" sz="1600" dirty="0" err="1"/>
              <a:t>desc</a:t>
            </a:r>
            <a:r>
              <a:rPr lang="ko-KR" altLang="en-US" sz="1600" dirty="0"/>
              <a:t>) </a:t>
            </a:r>
            <a:r>
              <a:rPr lang="ko-KR" altLang="en-US" sz="1600" dirty="0" err="1"/>
              <a:t>rb</a:t>
            </a:r>
            <a:r>
              <a:rPr lang="ko-KR" altLang="en-US" sz="1600" dirty="0"/>
              <a:t>) </a:t>
            </a:r>
          </a:p>
          <a:p>
            <a:r>
              <a:rPr lang="ko-KR" altLang="en-US" sz="1600" dirty="0"/>
              <a:t>WHERE </a:t>
            </a:r>
            <a:r>
              <a:rPr lang="ko-KR" altLang="en-US" b="1" dirty="0">
                <a:solidFill>
                  <a:srgbClr val="007FFF"/>
                </a:solidFill>
              </a:rPr>
              <a:t>RNUM</a:t>
            </a:r>
            <a:r>
              <a:rPr lang="ko-KR" altLang="en-US" sz="1600" dirty="0"/>
              <a:t> &gt;= 1 AND </a:t>
            </a:r>
            <a:r>
              <a:rPr lang="ko-KR" altLang="en-US" b="1" dirty="0">
                <a:solidFill>
                  <a:srgbClr val="007FFF"/>
                </a:solidFill>
              </a:rPr>
              <a:t>RNUM</a:t>
            </a:r>
            <a:r>
              <a:rPr lang="ko-KR" altLang="en-US" sz="1600" dirty="0"/>
              <a:t> &lt;=5;</a:t>
            </a:r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10DDF71D-CCC6-2C8D-4759-CC72F1247CEA}"/>
              </a:ext>
            </a:extLst>
          </p:cNvPr>
          <p:cNvSpPr/>
          <p:nvPr/>
        </p:nvSpPr>
        <p:spPr>
          <a:xfrm>
            <a:off x="5636319" y="3406482"/>
            <a:ext cx="845710" cy="597727"/>
          </a:xfrm>
          <a:prstGeom prst="rightArrow">
            <a:avLst/>
          </a:prstGeom>
          <a:solidFill>
            <a:srgbClr val="007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424889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24D843E-338D-6372-6554-8216C864659B}"/>
              </a:ext>
            </a:extLst>
          </p:cNvPr>
          <p:cNvSpPr/>
          <p:nvPr/>
        </p:nvSpPr>
        <p:spPr>
          <a:xfrm>
            <a:off x="1056187" y="742949"/>
            <a:ext cx="4096836" cy="10001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D14F7A-A664-AC89-D576-EF67F9D69FEE}"/>
              </a:ext>
            </a:extLst>
          </p:cNvPr>
          <p:cNvSpPr txBox="1"/>
          <p:nvPr/>
        </p:nvSpPr>
        <p:spPr>
          <a:xfrm>
            <a:off x="1186112" y="315872"/>
            <a:ext cx="155376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b="1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트러블슈팅</a:t>
            </a:r>
            <a:endParaRPr lang="ko-KR" altLang="en-US" dirty="0"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pic>
        <p:nvPicPr>
          <p:cNvPr id="15" name="그림 14" descr="텍스트, 표지판, 클립아트이(가) 표시된 사진&#10;&#10;자동 생성된 설명">
            <a:extLst>
              <a:ext uri="{FF2B5EF4-FFF2-40B4-BE49-F238E27FC236}">
                <a16:creationId xmlns:a16="http://schemas.microsoft.com/office/drawing/2014/main" id="{D910CFE2-55EF-03DF-96AD-0ABC122508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905" y="176515"/>
            <a:ext cx="666446" cy="666446"/>
          </a:xfrm>
          <a:prstGeom prst="rect">
            <a:avLst/>
          </a:prstGeom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1675DF98-13A6-43CF-E64F-8396655C3899}"/>
              </a:ext>
            </a:extLst>
          </p:cNvPr>
          <p:cNvGrpSpPr/>
          <p:nvPr/>
        </p:nvGrpSpPr>
        <p:grpSpPr>
          <a:xfrm>
            <a:off x="495228" y="1005409"/>
            <a:ext cx="10944297" cy="455471"/>
            <a:chOff x="495228" y="1434034"/>
            <a:chExt cx="10658547" cy="455471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CEB60F71-95B2-371A-FB99-0C45B2688A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228" y="1434034"/>
              <a:ext cx="455471" cy="455471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F7F8851-3AFA-6368-255F-64EDFB52FE51}"/>
                </a:ext>
              </a:extLst>
            </p:cNvPr>
            <p:cNvSpPr txBox="1"/>
            <p:nvPr/>
          </p:nvSpPr>
          <p:spPr>
            <a:xfrm>
              <a:off x="1056187" y="1520173"/>
              <a:ext cx="1009758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b="1" dirty="0">
                  <a:solidFill>
                    <a:srgbClr val="007FFF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날짜 타입의</a:t>
              </a:r>
              <a:r>
                <a:rPr lang="en-US" altLang="ko-KR" b="1" dirty="0"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 </a:t>
              </a:r>
              <a:r>
                <a:rPr lang="ko-KR" altLang="en-US" b="1" dirty="0">
                  <a:latin typeface="CookieRunOTF Regular" panose="020B0600000101010101" pitchFamily="34" charset="-127"/>
                  <a:ea typeface="CookieRunOTF Regular" panose="020B0600000101010101" pitchFamily="34" charset="-127"/>
                </a:rPr>
                <a:t>컬럼을 출력하기 위해서는 문자 타입으로 형변환해서 사용해야 함을 깨닫고 </a:t>
              </a:r>
              <a:endParaRPr lang="ko-KR" altLang="en-US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AD357BC2-9293-D2D1-107B-225766DD3CE7}"/>
              </a:ext>
            </a:extLst>
          </p:cNvPr>
          <p:cNvGrpSpPr/>
          <p:nvPr/>
        </p:nvGrpSpPr>
        <p:grpSpPr>
          <a:xfrm>
            <a:off x="10672861" y="6360161"/>
            <a:ext cx="1429314" cy="386252"/>
            <a:chOff x="10672861" y="6360161"/>
            <a:chExt cx="1429314" cy="38625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CFCB2F3-8037-34AB-FD2B-16B73DCAC997}"/>
                </a:ext>
              </a:extLst>
            </p:cNvPr>
            <p:cNvSpPr txBox="1"/>
            <p:nvPr/>
          </p:nvSpPr>
          <p:spPr>
            <a:xfrm>
              <a:off x="11803695" y="6438636"/>
              <a:ext cx="29848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5</a:t>
              </a:r>
              <a:endParaRPr lang="ko-KR" altLang="en-US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pic>
          <p:nvPicPr>
            <p:cNvPr id="18" name="그림 17" descr="텍스트, 클립아트, 식탁용기구, 접시이(가) 표시된 사진&#10;&#10;자동 생성된 설명">
              <a:extLst>
                <a:ext uri="{FF2B5EF4-FFF2-40B4-BE49-F238E27FC236}">
                  <a16:creationId xmlns:a16="http://schemas.microsoft.com/office/drawing/2014/main" id="{1BD03BBB-3204-3E96-BFC5-0FC3C9662F8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2861" y="6360161"/>
              <a:ext cx="1130834" cy="386252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A705A043-C768-0362-EBA2-6E152C412F2B}"/>
              </a:ext>
            </a:extLst>
          </p:cNvPr>
          <p:cNvSpPr txBox="1"/>
          <p:nvPr/>
        </p:nvSpPr>
        <p:spPr>
          <a:xfrm>
            <a:off x="1857797" y="2290675"/>
            <a:ext cx="8476406" cy="23530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 err="1">
                <a:latin typeface="+mn-ea"/>
              </a:rPr>
              <a:t>select</a:t>
            </a:r>
            <a:r>
              <a:rPr lang="ko-KR" altLang="en-US" sz="1600" dirty="0">
                <a:latin typeface="+mn-ea"/>
              </a:rPr>
              <a:t> * </a:t>
            </a:r>
            <a:r>
              <a:rPr lang="ko-KR" altLang="en-US" sz="1600" dirty="0" err="1">
                <a:latin typeface="+mn-ea"/>
              </a:rPr>
              <a:t>from</a:t>
            </a:r>
            <a:endParaRPr lang="ko-KR" altLang="en-US" sz="16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+mn-ea"/>
              </a:rPr>
              <a:t>(</a:t>
            </a:r>
            <a:r>
              <a:rPr lang="ko-KR" altLang="en-US" sz="1600" dirty="0" err="1">
                <a:latin typeface="+mn-ea"/>
              </a:rPr>
              <a:t>select</a:t>
            </a:r>
            <a:r>
              <a:rPr lang="ko-KR" altLang="en-US" sz="1600" dirty="0">
                <a:latin typeface="+mn-ea"/>
              </a:rPr>
              <a:t> </a:t>
            </a:r>
            <a:r>
              <a:rPr lang="ko-KR" altLang="en-US" sz="1600" dirty="0" err="1">
                <a:latin typeface="+mn-ea"/>
              </a:rPr>
              <a:t>rownum</a:t>
            </a:r>
            <a:r>
              <a:rPr lang="ko-KR" altLang="en-US" sz="1600" dirty="0">
                <a:solidFill>
                  <a:srgbClr val="007FFF"/>
                </a:solidFill>
                <a:latin typeface="+mn-ea"/>
              </a:rPr>
              <a:t> </a:t>
            </a:r>
            <a:r>
              <a:rPr lang="ko-KR" altLang="en-US" sz="1600" dirty="0" err="1">
                <a:latin typeface="+mn-ea"/>
              </a:rPr>
              <a:t>rnum</a:t>
            </a:r>
            <a:r>
              <a:rPr lang="ko-KR" altLang="en-US" sz="1600" dirty="0">
                <a:latin typeface="+mn-ea"/>
              </a:rPr>
              <a:t>, rb.* </a:t>
            </a:r>
            <a:r>
              <a:rPr lang="ko-KR" altLang="en-US" sz="1600" dirty="0" err="1">
                <a:latin typeface="+mn-ea"/>
              </a:rPr>
              <a:t>from</a:t>
            </a:r>
            <a:r>
              <a:rPr lang="ko-KR" altLang="en-US" sz="1600" dirty="0">
                <a:latin typeface="+mn-ea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+mn-ea"/>
              </a:rPr>
              <a:t>(</a:t>
            </a:r>
            <a:r>
              <a:rPr lang="ko-KR" altLang="en-US" sz="1600" dirty="0" err="1">
                <a:latin typeface="+mn-ea"/>
              </a:rPr>
              <a:t>select</a:t>
            </a:r>
            <a:r>
              <a:rPr lang="ko-KR" altLang="en-US" sz="1600" dirty="0">
                <a:latin typeface="+mn-ea"/>
              </a:rPr>
              <a:t> </a:t>
            </a:r>
            <a:r>
              <a:rPr lang="ko-KR" altLang="en-US" sz="2000" b="1" dirty="0" err="1">
                <a:solidFill>
                  <a:srgbClr val="007FFF"/>
                </a:solidFill>
                <a:latin typeface="+mn-ea"/>
              </a:rPr>
              <a:t>to_char</a:t>
            </a:r>
            <a:r>
              <a:rPr lang="ko-KR" altLang="en-US" sz="2000" b="1" dirty="0">
                <a:solidFill>
                  <a:srgbClr val="007FFF"/>
                </a:solidFill>
                <a:latin typeface="+mn-ea"/>
              </a:rPr>
              <a:t>(</a:t>
            </a:r>
            <a:r>
              <a:rPr lang="ko-KR" altLang="en-US" sz="2000" b="1" dirty="0" err="1">
                <a:solidFill>
                  <a:srgbClr val="007FFF"/>
                </a:solidFill>
                <a:latin typeface="+mn-ea"/>
              </a:rPr>
              <a:t>reply.replydate</a:t>
            </a:r>
            <a:r>
              <a:rPr lang="ko-KR" altLang="en-US" sz="2000" b="1" dirty="0">
                <a:solidFill>
                  <a:srgbClr val="007FFF"/>
                </a:solidFill>
                <a:latin typeface="+mn-ea"/>
              </a:rPr>
              <a:t>), </a:t>
            </a:r>
            <a:r>
              <a:rPr lang="ko-KR" altLang="en-US" sz="1600" dirty="0" err="1">
                <a:latin typeface="+mn-ea"/>
              </a:rPr>
              <a:t>reply.content</a:t>
            </a:r>
            <a:r>
              <a:rPr lang="ko-KR" altLang="en-US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reply.replynum</a:t>
            </a:r>
            <a:r>
              <a:rPr lang="ko-KR" altLang="en-US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board.boardname</a:t>
            </a:r>
            <a:r>
              <a:rPr lang="ko-KR" altLang="en-US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board.title</a:t>
            </a:r>
            <a:r>
              <a:rPr lang="ko-KR" altLang="en-US" sz="1600" dirty="0">
                <a:latin typeface="+mn-ea"/>
              </a:rPr>
              <a:t> </a:t>
            </a:r>
            <a:r>
              <a:rPr lang="ko-KR" altLang="en-US" sz="1600" dirty="0" err="1">
                <a:latin typeface="+mn-ea"/>
              </a:rPr>
              <a:t>from</a:t>
            </a:r>
            <a:r>
              <a:rPr lang="ko-KR" altLang="en-US" sz="1600" dirty="0">
                <a:latin typeface="+mn-ea"/>
              </a:rPr>
              <a:t> </a:t>
            </a:r>
            <a:r>
              <a:rPr lang="ko-KR" altLang="en-US" sz="1600" dirty="0" err="1">
                <a:latin typeface="+mn-ea"/>
              </a:rPr>
              <a:t>reply</a:t>
            </a:r>
            <a:r>
              <a:rPr lang="ko-KR" altLang="en-US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board</a:t>
            </a:r>
            <a:r>
              <a:rPr lang="ko-KR" altLang="en-US" sz="1600" dirty="0">
                <a:latin typeface="+mn-ea"/>
              </a:rPr>
              <a:t> </a:t>
            </a:r>
            <a:r>
              <a:rPr lang="ko-KR" altLang="en-US" sz="1600" dirty="0" err="1">
                <a:latin typeface="+mn-ea"/>
              </a:rPr>
              <a:t>where</a:t>
            </a:r>
            <a:r>
              <a:rPr lang="ko-KR" altLang="en-US" sz="1600" dirty="0">
                <a:latin typeface="+mn-ea"/>
              </a:rPr>
              <a:t> </a:t>
            </a:r>
            <a:r>
              <a:rPr lang="ko-KR" altLang="en-US" sz="1600" dirty="0" err="1">
                <a:latin typeface="+mn-ea"/>
              </a:rPr>
              <a:t>reply.idx</a:t>
            </a:r>
            <a:r>
              <a:rPr lang="ko-KR" altLang="en-US" sz="1600" dirty="0">
                <a:latin typeface="+mn-ea"/>
              </a:rPr>
              <a:t>=</a:t>
            </a:r>
            <a:r>
              <a:rPr lang="ko-KR" altLang="en-US" sz="1600" dirty="0" err="1">
                <a:latin typeface="+mn-ea"/>
              </a:rPr>
              <a:t>board.idx</a:t>
            </a:r>
            <a:r>
              <a:rPr lang="ko-KR" altLang="en-US" sz="1600" dirty="0">
                <a:latin typeface="+mn-ea"/>
              </a:rPr>
              <a:t> and </a:t>
            </a:r>
            <a:r>
              <a:rPr lang="ko-KR" altLang="en-US" sz="1600" dirty="0" err="1">
                <a:latin typeface="+mn-ea"/>
              </a:rPr>
              <a:t>reply.replystatus</a:t>
            </a:r>
            <a:r>
              <a:rPr lang="ko-KR" altLang="en-US" sz="1600" dirty="0">
                <a:latin typeface="+mn-ea"/>
              </a:rPr>
              <a:t>=1 and </a:t>
            </a:r>
            <a:r>
              <a:rPr lang="ko-KR" altLang="en-US" sz="1600" dirty="0" err="1">
                <a:latin typeface="+mn-ea"/>
              </a:rPr>
              <a:t>reply.userid</a:t>
            </a:r>
            <a:r>
              <a:rPr lang="ko-KR" altLang="en-US" sz="1600" dirty="0">
                <a:latin typeface="+mn-ea"/>
              </a:rPr>
              <a:t>='achieve97' </a:t>
            </a:r>
            <a:r>
              <a:rPr lang="ko-KR" altLang="en-US" sz="1600" dirty="0" err="1">
                <a:latin typeface="+mn-ea"/>
              </a:rPr>
              <a:t>order</a:t>
            </a:r>
            <a:r>
              <a:rPr lang="ko-KR" altLang="en-US" sz="1600" dirty="0">
                <a:latin typeface="+mn-ea"/>
              </a:rPr>
              <a:t> </a:t>
            </a:r>
            <a:r>
              <a:rPr lang="ko-KR" altLang="en-US" sz="1600" dirty="0" err="1">
                <a:latin typeface="+mn-ea"/>
              </a:rPr>
              <a:t>by</a:t>
            </a:r>
            <a:r>
              <a:rPr lang="ko-KR" altLang="en-US" sz="1600" dirty="0">
                <a:latin typeface="+mn-ea"/>
              </a:rPr>
              <a:t> </a:t>
            </a:r>
            <a:r>
              <a:rPr lang="ko-KR" altLang="en-US" sz="1600" dirty="0" err="1">
                <a:latin typeface="+mn-ea"/>
              </a:rPr>
              <a:t>reply.replynum</a:t>
            </a:r>
            <a:r>
              <a:rPr lang="ko-KR" altLang="en-US" sz="1600" dirty="0">
                <a:latin typeface="+mn-ea"/>
              </a:rPr>
              <a:t> </a:t>
            </a:r>
            <a:r>
              <a:rPr lang="ko-KR" altLang="en-US" sz="1600" dirty="0" err="1">
                <a:latin typeface="+mn-ea"/>
              </a:rPr>
              <a:t>desc</a:t>
            </a:r>
            <a:r>
              <a:rPr lang="ko-KR" altLang="en-US" sz="1600" dirty="0">
                <a:latin typeface="+mn-ea"/>
              </a:rPr>
              <a:t>) </a:t>
            </a:r>
            <a:r>
              <a:rPr lang="ko-KR" altLang="en-US" sz="1600" dirty="0" err="1">
                <a:latin typeface="+mn-ea"/>
              </a:rPr>
              <a:t>rb</a:t>
            </a:r>
            <a:r>
              <a:rPr lang="ko-KR" altLang="en-US" sz="1600" dirty="0">
                <a:latin typeface="+mn-ea"/>
              </a:rPr>
              <a:t>) </a:t>
            </a: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+mn-ea"/>
              </a:rPr>
              <a:t>WHERE RNUM &gt;= 1 AND RNUM &lt;=5;</a:t>
            </a:r>
          </a:p>
        </p:txBody>
      </p:sp>
    </p:spTree>
    <p:extLst>
      <p:ext uri="{BB962C8B-B14F-4D97-AF65-F5344CB8AC3E}">
        <p14:creationId xmlns:p14="http://schemas.microsoft.com/office/powerpoint/2010/main" val="191329043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55B0D58E-8D2E-39C4-03B2-C13C5CC4E495}"/>
              </a:ext>
            </a:extLst>
          </p:cNvPr>
          <p:cNvGrpSpPr/>
          <p:nvPr/>
        </p:nvGrpSpPr>
        <p:grpSpPr>
          <a:xfrm>
            <a:off x="4613892" y="2137672"/>
            <a:ext cx="2964215" cy="1890884"/>
            <a:chOff x="3071181" y="2937772"/>
            <a:chExt cx="2964215" cy="1890884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7E33A78-A286-DAA6-A7EF-CF5E2696F2FC}"/>
                </a:ext>
              </a:extLst>
            </p:cNvPr>
            <p:cNvSpPr txBox="1"/>
            <p:nvPr/>
          </p:nvSpPr>
          <p:spPr>
            <a:xfrm>
              <a:off x="3071181" y="3258996"/>
              <a:ext cx="2881943" cy="15696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9600" b="1" dirty="0">
                  <a:solidFill>
                    <a:srgbClr val="007FF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Q</a:t>
              </a:r>
              <a:r>
                <a:rPr lang="en-US" altLang="ko-KR" sz="8800" b="1" dirty="0">
                  <a:solidFill>
                    <a:srgbClr val="007FF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&amp;</a:t>
              </a:r>
              <a:r>
                <a:rPr lang="en-US" altLang="ko-KR" sz="9600" b="1" dirty="0">
                  <a:solidFill>
                    <a:srgbClr val="007FF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A</a:t>
              </a:r>
              <a:endParaRPr lang="ko-KR" altLang="en-US" sz="9600" b="1" dirty="0">
                <a:solidFill>
                  <a:srgbClr val="007FF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6E618145-4856-7BC0-59C3-BF8277D20D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29200" y="2937772"/>
              <a:ext cx="1006196" cy="1509884"/>
            </a:xfrm>
            <a:prstGeom prst="rect">
              <a:avLst/>
            </a:prstGeom>
          </p:spPr>
        </p:pic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C5E44247-0200-59AC-EF1F-906DF85D4EB9}"/>
              </a:ext>
            </a:extLst>
          </p:cNvPr>
          <p:cNvGrpSpPr/>
          <p:nvPr/>
        </p:nvGrpSpPr>
        <p:grpSpPr>
          <a:xfrm>
            <a:off x="10672861" y="6360161"/>
            <a:ext cx="1429314" cy="386252"/>
            <a:chOff x="10672861" y="6360161"/>
            <a:chExt cx="1429314" cy="38625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C2D7536-7143-2F5A-9789-513412653BB2}"/>
                </a:ext>
              </a:extLst>
            </p:cNvPr>
            <p:cNvSpPr txBox="1"/>
            <p:nvPr/>
          </p:nvSpPr>
          <p:spPr>
            <a:xfrm>
              <a:off x="11803695" y="6438636"/>
              <a:ext cx="29848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5</a:t>
              </a:r>
              <a:endParaRPr lang="ko-KR" altLang="en-US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pic>
          <p:nvPicPr>
            <p:cNvPr id="6" name="그림 5" descr="텍스트, 클립아트, 식탁용기구, 접시이(가) 표시된 사진&#10;&#10;자동 생성된 설명">
              <a:extLst>
                <a:ext uri="{FF2B5EF4-FFF2-40B4-BE49-F238E27FC236}">
                  <a16:creationId xmlns:a16="http://schemas.microsoft.com/office/drawing/2014/main" id="{B226C8F2-1265-AA2D-5B86-D567988675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2861" y="6360161"/>
              <a:ext cx="1130834" cy="38625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1988603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나무, 실외, 걷기, 공원이(가) 표시된 사진&#10;&#10;자동 생성된 설명">
            <a:extLst>
              <a:ext uri="{FF2B5EF4-FFF2-40B4-BE49-F238E27FC236}">
                <a16:creationId xmlns:a16="http://schemas.microsoft.com/office/drawing/2014/main" id="{BB6087B7-37BE-48BF-378E-457582C2279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33388" y="-10553700"/>
            <a:ext cx="13058775" cy="1741170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224D843E-338D-6372-6554-8216C864659B}"/>
              </a:ext>
            </a:extLst>
          </p:cNvPr>
          <p:cNvSpPr/>
          <p:nvPr/>
        </p:nvSpPr>
        <p:spPr>
          <a:xfrm>
            <a:off x="1056187" y="742949"/>
            <a:ext cx="4096836" cy="10001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D14F7A-A664-AC89-D576-EF67F9D69FEE}"/>
              </a:ext>
            </a:extLst>
          </p:cNvPr>
          <p:cNvSpPr txBox="1"/>
          <p:nvPr/>
        </p:nvSpPr>
        <p:spPr>
          <a:xfrm>
            <a:off x="1091521" y="315872"/>
            <a:ext cx="396691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KINGBIRD </a:t>
            </a:r>
            <a:r>
              <a:rPr lang="ko-KR" altLang="en-US" sz="2000" b="1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프로젝트를 마치며</a:t>
            </a:r>
            <a:endParaRPr lang="ko-KR" altLang="en-US" dirty="0"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pic>
        <p:nvPicPr>
          <p:cNvPr id="15" name="그림 14" descr="텍스트, 표지판, 클립아트이(가) 표시된 사진&#10;&#10;자동 생성된 설명">
            <a:extLst>
              <a:ext uri="{FF2B5EF4-FFF2-40B4-BE49-F238E27FC236}">
                <a16:creationId xmlns:a16="http://schemas.microsoft.com/office/drawing/2014/main" id="{D910CFE2-55EF-03DF-96AD-0ABC122508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905" y="176515"/>
            <a:ext cx="666446" cy="666446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927ECEBF-A160-FEEF-AB7A-41C08F9F34B1}"/>
              </a:ext>
            </a:extLst>
          </p:cNvPr>
          <p:cNvGrpSpPr/>
          <p:nvPr/>
        </p:nvGrpSpPr>
        <p:grpSpPr>
          <a:xfrm>
            <a:off x="10672861" y="6360161"/>
            <a:ext cx="1429314" cy="386252"/>
            <a:chOff x="10672861" y="6360161"/>
            <a:chExt cx="1429314" cy="386252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B119BF9-8558-0721-415E-43D478621603}"/>
                </a:ext>
              </a:extLst>
            </p:cNvPr>
            <p:cNvSpPr txBox="1"/>
            <p:nvPr/>
          </p:nvSpPr>
          <p:spPr>
            <a:xfrm>
              <a:off x="11803695" y="6438636"/>
              <a:ext cx="29848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5</a:t>
              </a:r>
              <a:endParaRPr lang="ko-KR" altLang="en-US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pic>
          <p:nvPicPr>
            <p:cNvPr id="16" name="그림 15" descr="텍스트, 클립아트, 식탁용기구, 접시이(가) 표시된 사진&#10;&#10;자동 생성된 설명">
              <a:extLst>
                <a:ext uri="{FF2B5EF4-FFF2-40B4-BE49-F238E27FC236}">
                  <a16:creationId xmlns:a16="http://schemas.microsoft.com/office/drawing/2014/main" id="{0B39FED8-F14D-9F11-F6DD-9434272692E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2861" y="6360161"/>
              <a:ext cx="1130834" cy="386252"/>
            </a:xfrm>
            <a:prstGeom prst="rect">
              <a:avLst/>
            </a:prstGeom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299FD4DC-FD1A-12B7-8113-1AC8DA83928D}"/>
              </a:ext>
            </a:extLst>
          </p:cNvPr>
          <p:cNvSpPr txBox="1"/>
          <p:nvPr/>
        </p:nvSpPr>
        <p:spPr>
          <a:xfrm>
            <a:off x="367862" y="833162"/>
            <a:ext cx="1125263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dirty="0" err="1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고윤섭</a:t>
            </a:r>
            <a:r>
              <a:rPr lang="ko-KR" altLang="en-US" sz="18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 </a:t>
            </a:r>
            <a:r>
              <a:rPr lang="en-US" altLang="ko-KR" sz="18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: KOSA</a:t>
            </a:r>
            <a:r>
              <a:rPr lang="ko-KR" altLang="en-US" sz="18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에 와서 두번째 프로젝트를 진행했는데</a:t>
            </a:r>
            <a:r>
              <a:rPr lang="en-US" altLang="ko-KR" sz="18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, </a:t>
            </a:r>
            <a:r>
              <a:rPr lang="ko-KR" altLang="en-US" sz="18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첫번째 프로젝트와 이번에 진행했던 두번째 프로젝트모두 좋은 사람들과 웃으며 마무리할 수 있어서 너무 기쁘고 운이 너무 좋았다고 생각합니다</a:t>
            </a:r>
            <a:r>
              <a:rPr lang="en-US" altLang="ko-KR" sz="18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! </a:t>
            </a:r>
            <a:r>
              <a:rPr lang="ko-KR" altLang="en-US" sz="18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개인적으로는 이번 프로젝트에서 여러가지 기능을 구현하면서 </a:t>
            </a:r>
            <a:r>
              <a:rPr lang="en-US" altLang="ko-KR" sz="18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MVC </a:t>
            </a:r>
            <a:r>
              <a:rPr lang="ko-KR" altLang="en-US" sz="18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패턴의 구조에 대해서 더 명확하게 이해하게 되었고</a:t>
            </a:r>
            <a:r>
              <a:rPr lang="en-US" altLang="ko-KR" sz="18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, </a:t>
            </a:r>
            <a:r>
              <a:rPr lang="ko-KR" altLang="en-US" sz="18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오류가 발생해도 당황하지 않고 문제점을 찾아내는 법</a:t>
            </a:r>
            <a:r>
              <a:rPr lang="en-US" altLang="ko-KR" sz="18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, DB</a:t>
            </a:r>
            <a:r>
              <a:rPr lang="ko-KR" altLang="en-US" sz="18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의 데이터를 </a:t>
            </a:r>
            <a:r>
              <a:rPr lang="en-US" altLang="ko-KR" sz="18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JSON </a:t>
            </a:r>
            <a:r>
              <a:rPr lang="ko-KR" altLang="en-US" sz="18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형태로 출력하여 원하는 통계 데이터를 차트화 하는 법 등 이전에 해보지 못했던 기능들도 많이 구현하면서 더 많이 배우고 성장하는 시간이 된 것 같아 뿌듯합니다</a:t>
            </a:r>
            <a:r>
              <a:rPr lang="en-US" altLang="ko-KR" sz="18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!!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1146CE6-A539-4F42-1323-6CA586F2BD2B}"/>
              </a:ext>
            </a:extLst>
          </p:cNvPr>
          <p:cNvSpPr txBox="1"/>
          <p:nvPr/>
        </p:nvSpPr>
        <p:spPr>
          <a:xfrm>
            <a:off x="367861" y="2495156"/>
            <a:ext cx="107668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dirty="0" err="1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노현중</a:t>
            </a:r>
            <a:r>
              <a:rPr lang="ko-KR" altLang="en-US" sz="18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 </a:t>
            </a:r>
            <a:r>
              <a:rPr lang="en-US" altLang="ko-KR" sz="18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: </a:t>
            </a:r>
            <a:r>
              <a:rPr lang="ko-KR" altLang="en-US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조원들을 많이 알려주면서 저 스스로도 많이 배우게 된 것 같아서 보람찬 시간이었습니다</a:t>
            </a:r>
            <a:r>
              <a:rPr lang="en-US" altLang="ko-KR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.</a:t>
            </a:r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4778603-AAF9-556A-7260-5B728EB9430E}"/>
              </a:ext>
            </a:extLst>
          </p:cNvPr>
          <p:cNvSpPr txBox="1"/>
          <p:nvPr/>
        </p:nvSpPr>
        <p:spPr>
          <a:xfrm>
            <a:off x="367862" y="3084834"/>
            <a:ext cx="1115147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임준한 </a:t>
            </a:r>
            <a:r>
              <a:rPr lang="en-US" altLang="ko-KR" sz="18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: </a:t>
            </a:r>
            <a:r>
              <a:rPr lang="en-US" altLang="ko-KR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1</a:t>
            </a:r>
            <a:r>
              <a:rPr lang="ko-KR" altLang="en-US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차 때와는 다르게 여러가지 기능을 구현하면서 어려운 점도 있었지만 힘든 부분을 서로 도와 주면서 끝까지 할 수 있었던 것 같고 이번에 조원들에게 정이 많이 들었는데 새로운 조가 편성되어서 아쉬운 것 같습니다</a:t>
            </a:r>
            <a:r>
              <a:rPr lang="en-US" altLang="ko-KR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. 3</a:t>
            </a:r>
            <a:r>
              <a:rPr lang="ko-KR" altLang="en-US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차 때도 좋은 인연으로 만나서 함께 했으면 좋겠습니다</a:t>
            </a:r>
            <a:r>
              <a:rPr lang="en-US" altLang="ko-KR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. </a:t>
            </a:r>
            <a:r>
              <a:rPr lang="ko-KR" altLang="en-US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모두 고생하셨습니다</a:t>
            </a:r>
            <a:r>
              <a:rPr lang="en-US" altLang="ko-KR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!</a:t>
            </a:r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B2099D7-F84F-A106-5FA5-0BDC72F32660}"/>
              </a:ext>
            </a:extLst>
          </p:cNvPr>
          <p:cNvSpPr txBox="1"/>
          <p:nvPr/>
        </p:nvSpPr>
        <p:spPr>
          <a:xfrm>
            <a:off x="367862" y="4143306"/>
            <a:ext cx="104334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 err="1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박예빈</a:t>
            </a:r>
            <a:r>
              <a:rPr lang="ko-KR" altLang="en-US" sz="18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 </a:t>
            </a:r>
            <a:r>
              <a:rPr lang="en-US" altLang="ko-KR" sz="18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: </a:t>
            </a:r>
            <a:r>
              <a:rPr lang="ko-KR" altLang="en-US" sz="18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함께하면서 배우는 것도 많았고 극락조에서 팀원들과 좋은 시간 보낼 수 </a:t>
            </a:r>
            <a:r>
              <a:rPr lang="ko-KR" altLang="en-US" sz="1800" dirty="0" err="1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있었어서</a:t>
            </a:r>
            <a:r>
              <a:rPr lang="ko-KR" altLang="en-US" sz="18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 행복했습니다</a:t>
            </a:r>
            <a:r>
              <a:rPr lang="en-US" altLang="ko-KR" sz="18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.</a:t>
            </a:r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2E083B1-E354-7EEA-2C75-C97167053DF2}"/>
              </a:ext>
            </a:extLst>
          </p:cNvPr>
          <p:cNvSpPr txBox="1"/>
          <p:nvPr/>
        </p:nvSpPr>
        <p:spPr>
          <a:xfrm>
            <a:off x="367862" y="4583998"/>
            <a:ext cx="1115147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 err="1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노다영</a:t>
            </a:r>
            <a:r>
              <a:rPr lang="ko-KR" altLang="en-US" sz="18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 </a:t>
            </a:r>
            <a:r>
              <a:rPr lang="en-US" altLang="ko-KR" sz="18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:</a:t>
            </a:r>
            <a:r>
              <a:rPr lang="ko-KR" altLang="en-US" sz="18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 </a:t>
            </a:r>
            <a:r>
              <a:rPr lang="ko-KR" altLang="en-US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극락조 조원들은 모두 아름다운 성품으로 부족한 저를 많이 이끌어 주시고</a:t>
            </a:r>
            <a:r>
              <a:rPr lang="en-US" altLang="ko-KR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, </a:t>
            </a:r>
            <a:r>
              <a:rPr lang="ko-KR" altLang="en-US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어떠한 아이디어를 내도 조언과 칭찬을 아끼지 않으시는 분들입니다</a:t>
            </a:r>
            <a:r>
              <a:rPr lang="en-US" altLang="ko-KR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. </a:t>
            </a:r>
            <a:r>
              <a:rPr lang="ko-KR" altLang="en-US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같이 프로젝트를 하게 되어 영광으로 생각하며</a:t>
            </a:r>
            <a:r>
              <a:rPr lang="en-US" altLang="ko-KR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, </a:t>
            </a:r>
            <a:r>
              <a:rPr lang="ko-KR" altLang="en-US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이와 같은 협업 능력과 가장 좋은 해결법을 찾기 위한 끈기를 가지고 프로그래밍 공부를 한다면 모두가 각자의 분야에서 전문가가 될 것이라고 확신합니다</a:t>
            </a:r>
            <a:r>
              <a:rPr lang="en-US" altLang="ko-KR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. </a:t>
            </a:r>
            <a:r>
              <a:rPr lang="ko-KR" altLang="en-US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감사합니다</a:t>
            </a:r>
            <a:r>
              <a:rPr lang="en-US" altLang="ko-KR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388100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24D843E-338D-6372-6554-8216C864659B}"/>
              </a:ext>
            </a:extLst>
          </p:cNvPr>
          <p:cNvSpPr/>
          <p:nvPr/>
        </p:nvSpPr>
        <p:spPr>
          <a:xfrm>
            <a:off x="1056187" y="742949"/>
            <a:ext cx="4096836" cy="10001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D14F7A-A664-AC89-D576-EF67F9D69FEE}"/>
              </a:ext>
            </a:extLst>
          </p:cNvPr>
          <p:cNvSpPr txBox="1"/>
          <p:nvPr/>
        </p:nvSpPr>
        <p:spPr>
          <a:xfrm>
            <a:off x="1186112" y="315872"/>
            <a:ext cx="155376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b="1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시나리오</a:t>
            </a:r>
            <a:endParaRPr lang="ko-KR" altLang="en-US" dirty="0"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pic>
        <p:nvPicPr>
          <p:cNvPr id="15" name="그림 14" descr="텍스트, 표지판, 클립아트이(가) 표시된 사진&#10;&#10;자동 생성된 설명">
            <a:extLst>
              <a:ext uri="{FF2B5EF4-FFF2-40B4-BE49-F238E27FC236}">
                <a16:creationId xmlns:a16="http://schemas.microsoft.com/office/drawing/2014/main" id="{D910CFE2-55EF-03DF-96AD-0ABC122508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905" y="176515"/>
            <a:ext cx="666446" cy="66644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00FCD64-59AC-4341-1E27-535BED8F53AF}"/>
              </a:ext>
            </a:extLst>
          </p:cNvPr>
          <p:cNvSpPr txBox="1"/>
          <p:nvPr/>
        </p:nvSpPr>
        <p:spPr>
          <a:xfrm>
            <a:off x="562126" y="1161187"/>
            <a:ext cx="11448899" cy="2277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rgbClr val="007FFF"/>
                </a:solidFill>
                <a:latin typeface="Cooper Black" panose="0208090404030B020404" pitchFamily="18" charset="0"/>
                <a:ea typeface="CookieRunOTF Regular" panose="020B0600000101010101" pitchFamily="34" charset="-127"/>
              </a:rPr>
              <a:t>&lt;</a:t>
            </a:r>
            <a:r>
              <a:rPr lang="ko-KR" altLang="en-US" sz="2000" dirty="0">
                <a:solidFill>
                  <a:srgbClr val="007FFF"/>
                </a:solidFill>
                <a:latin typeface="Cooper Black" panose="0208090404030B020404" pitchFamily="18" charset="0"/>
                <a:ea typeface="CookieRunOTF Regular" panose="020B0600000101010101" pitchFamily="34" charset="-127"/>
              </a:rPr>
              <a:t>화면 페이지 구성</a:t>
            </a:r>
            <a:r>
              <a:rPr lang="en-US" altLang="ko-KR" sz="2000" dirty="0">
                <a:solidFill>
                  <a:srgbClr val="007FFF"/>
                </a:solidFill>
                <a:latin typeface="Cooper Black" panose="0208090404030B020404" pitchFamily="18" charset="0"/>
                <a:ea typeface="CookieRunOTF Regular" panose="020B0600000101010101" pitchFamily="34" charset="-127"/>
              </a:rPr>
              <a:t>&gt;</a:t>
            </a:r>
            <a:br>
              <a:rPr lang="en-US" altLang="ko-KR" sz="2000" dirty="0">
                <a:latin typeface="Cooper Black" panose="0208090404030B020404" pitchFamily="18" charset="0"/>
                <a:ea typeface="CookieRunOTF Regular" panose="020B0600000101010101" pitchFamily="34" charset="-127"/>
              </a:rPr>
            </a:br>
            <a:r>
              <a:rPr lang="ko-KR" altLang="en-US" sz="2000" dirty="0">
                <a:latin typeface="Cooper Black" panose="0208090404030B020404" pitchFamily="18" charset="0"/>
                <a:ea typeface="CookieRunOTF Regular" panose="020B0600000101010101" pitchFamily="34" charset="-127"/>
              </a:rPr>
              <a:t>메인 페이지</a:t>
            </a:r>
            <a:endParaRPr lang="en-US" altLang="ko-KR" sz="2000" dirty="0">
              <a:latin typeface="Cooper Black" panose="0208090404030B020404" pitchFamily="18" charset="0"/>
              <a:ea typeface="CookieRunOTF Regular" panose="020B0600000101010101" pitchFamily="34" charset="-127"/>
            </a:endParaRPr>
          </a:p>
          <a:p>
            <a:pPr marL="457200" rtl="0" fontAlgn="base"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메인 페이지는 광고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,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이벤트 등 사진을 게시할 수 있는 슬라이드를 가진다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.</a:t>
            </a:r>
          </a:p>
          <a:p>
            <a:pPr marL="4572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메인 페이지는 페이지 로딩시마다 추천수가 높은 상위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n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개의 게시물을 보여주는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HOT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게시물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div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를 가진다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.</a:t>
            </a:r>
          </a:p>
          <a:p>
            <a:pPr marL="4572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메인 페이지는 페이지 로딩시마다 최근 공지사항을 보여주는 공지사항 </a:t>
            </a:r>
            <a:r>
              <a:rPr lang="en-US" altLang="ko-KR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div</a:t>
            </a:r>
            <a:r>
              <a:rPr lang="ko-KR" altLang="en-US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를 가진다</a:t>
            </a:r>
            <a:r>
              <a:rPr lang="en-US" altLang="ko-KR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.</a:t>
            </a:r>
          </a:p>
          <a:p>
            <a:pPr marL="4572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메인 페이지는 사용자들의 개발 언어 분포도를 보여주는 차트를 가진다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.</a:t>
            </a:r>
            <a:endParaRPr lang="ko-KR" altLang="en-US" sz="2000" dirty="0">
              <a:latin typeface="Cooper Black" panose="0208090404030B020404" pitchFamily="18" charset="0"/>
              <a:ea typeface="CookieRunOTF Regular" panose="020B0600000101010101" pitchFamily="34" charset="-127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9EB82E01-E50E-8C80-0EBE-645ADC1F23A2}"/>
              </a:ext>
            </a:extLst>
          </p:cNvPr>
          <p:cNvGrpSpPr/>
          <p:nvPr/>
        </p:nvGrpSpPr>
        <p:grpSpPr>
          <a:xfrm>
            <a:off x="10672861" y="6360161"/>
            <a:ext cx="1429314" cy="386252"/>
            <a:chOff x="10672861" y="6360161"/>
            <a:chExt cx="1429314" cy="38625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047008E-3120-F584-041B-A365902285ED}"/>
                </a:ext>
              </a:extLst>
            </p:cNvPr>
            <p:cNvSpPr txBox="1"/>
            <p:nvPr/>
          </p:nvSpPr>
          <p:spPr>
            <a:xfrm>
              <a:off x="11803695" y="6438636"/>
              <a:ext cx="29848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5</a:t>
              </a:r>
              <a:endParaRPr lang="ko-KR" altLang="en-US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pic>
          <p:nvPicPr>
            <p:cNvPr id="26" name="그림 25" descr="텍스트, 클립아트, 식탁용기구, 접시이(가) 표시된 사진&#10;&#10;자동 생성된 설명">
              <a:extLst>
                <a:ext uri="{FF2B5EF4-FFF2-40B4-BE49-F238E27FC236}">
                  <a16:creationId xmlns:a16="http://schemas.microsoft.com/office/drawing/2014/main" id="{B50F7B64-16BF-B4D1-AC8B-13573FCCAA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2861" y="6360161"/>
              <a:ext cx="1130834" cy="386252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CB4B8B6F-49DA-FB64-C045-E82A88EC592E}"/>
              </a:ext>
            </a:extLst>
          </p:cNvPr>
          <p:cNvSpPr txBox="1"/>
          <p:nvPr/>
        </p:nvSpPr>
        <p:spPr>
          <a:xfrm>
            <a:off x="627862" y="4241579"/>
            <a:ext cx="11564138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Cooper Black" panose="0208090404030B020404" pitchFamily="18" charset="0"/>
                <a:ea typeface="CookieRunOTF Regular" panose="020B0600000101010101" pitchFamily="34" charset="-127"/>
              </a:rPr>
              <a:t>로그인 페이지</a:t>
            </a:r>
            <a:endParaRPr lang="en-US" altLang="ko-KR" sz="2000" dirty="0">
              <a:latin typeface="Cooper Black" panose="0208090404030B020404" pitchFamily="18" charset="0"/>
              <a:ea typeface="CookieRunOTF Regular" panose="020B0600000101010101" pitchFamily="34" charset="-127"/>
            </a:endParaRPr>
          </a:p>
          <a:p>
            <a:pPr marL="457200" rtl="0" fontAlgn="base"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비회원이 로그인하지 않은 상태로 게시판에 접근하려고 할 경우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,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로그인 페이지로 이동된다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.</a:t>
            </a:r>
          </a:p>
          <a:p>
            <a:pPr marL="4572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로그인 시 입력된 아이디와 비밀번호에 대한 유효성 검사를 한다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.</a:t>
            </a:r>
          </a:p>
          <a:p>
            <a:pPr marL="457200" rtl="0" fontAlgn="base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해당 회원의 상태 값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(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일반 회원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,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관리자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)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에 따라 접근 페이지를 구분한다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.</a:t>
            </a:r>
            <a:b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</a:b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 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로그인 성공 시 일반 회원은 메인 페이지에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,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관리자는 관리자용 페이지에 접근할 수 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069355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24D843E-338D-6372-6554-8216C864659B}"/>
              </a:ext>
            </a:extLst>
          </p:cNvPr>
          <p:cNvSpPr/>
          <p:nvPr/>
        </p:nvSpPr>
        <p:spPr>
          <a:xfrm>
            <a:off x="1056187" y="742949"/>
            <a:ext cx="4096836" cy="10001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D14F7A-A664-AC89-D576-EF67F9D69FEE}"/>
              </a:ext>
            </a:extLst>
          </p:cNvPr>
          <p:cNvSpPr txBox="1"/>
          <p:nvPr/>
        </p:nvSpPr>
        <p:spPr>
          <a:xfrm>
            <a:off x="1186112" y="315872"/>
            <a:ext cx="155376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b="1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시나리오</a:t>
            </a:r>
            <a:endParaRPr lang="ko-KR" altLang="en-US" dirty="0"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pic>
        <p:nvPicPr>
          <p:cNvPr id="15" name="그림 14" descr="텍스트, 표지판, 클립아트이(가) 표시된 사진&#10;&#10;자동 생성된 설명">
            <a:extLst>
              <a:ext uri="{FF2B5EF4-FFF2-40B4-BE49-F238E27FC236}">
                <a16:creationId xmlns:a16="http://schemas.microsoft.com/office/drawing/2014/main" id="{D910CFE2-55EF-03DF-96AD-0ABC122508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905" y="176515"/>
            <a:ext cx="666446" cy="66644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00FCD64-59AC-4341-1E27-535BED8F53AF}"/>
              </a:ext>
            </a:extLst>
          </p:cNvPr>
          <p:cNvSpPr txBox="1"/>
          <p:nvPr/>
        </p:nvSpPr>
        <p:spPr>
          <a:xfrm>
            <a:off x="562126" y="1161187"/>
            <a:ext cx="11448899" cy="20005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rgbClr val="007FFF"/>
                </a:solidFill>
                <a:latin typeface="Cooper Black" panose="0208090404030B020404" pitchFamily="18" charset="0"/>
                <a:ea typeface="CookieRunOTF Regular" panose="020B0600000101010101" pitchFamily="34" charset="-127"/>
              </a:rPr>
              <a:t>&lt;</a:t>
            </a:r>
            <a:r>
              <a:rPr lang="ko-KR" altLang="en-US" sz="2000" dirty="0">
                <a:solidFill>
                  <a:srgbClr val="007FFF"/>
                </a:solidFill>
                <a:latin typeface="Cooper Black" panose="0208090404030B020404" pitchFamily="18" charset="0"/>
                <a:ea typeface="CookieRunOTF Regular" panose="020B0600000101010101" pitchFamily="34" charset="-127"/>
              </a:rPr>
              <a:t>화면 페이지 구성</a:t>
            </a:r>
            <a:r>
              <a:rPr lang="en-US" altLang="ko-KR" sz="2000" dirty="0">
                <a:solidFill>
                  <a:srgbClr val="007FFF"/>
                </a:solidFill>
                <a:latin typeface="Cooper Black" panose="0208090404030B020404" pitchFamily="18" charset="0"/>
                <a:ea typeface="CookieRunOTF Regular" panose="020B0600000101010101" pitchFamily="34" charset="-127"/>
              </a:rPr>
              <a:t>&gt;</a:t>
            </a:r>
            <a:br>
              <a:rPr lang="en-US" altLang="ko-KR" sz="2000" dirty="0">
                <a:latin typeface="Cooper Black" panose="0208090404030B020404" pitchFamily="18" charset="0"/>
                <a:ea typeface="CookieRunOTF Regular" panose="020B0600000101010101" pitchFamily="34" charset="-127"/>
              </a:rPr>
            </a:br>
            <a:r>
              <a:rPr lang="ko-KR" altLang="en-US" sz="2000" dirty="0">
                <a:latin typeface="Cooper Black" panose="0208090404030B020404" pitchFamily="18" charset="0"/>
                <a:ea typeface="CookieRunOTF Regular" panose="020B0600000101010101" pitchFamily="34" charset="-127"/>
              </a:rPr>
              <a:t>회원가입 페이지</a:t>
            </a:r>
            <a:endParaRPr lang="en-US" altLang="ko-KR" sz="2000" dirty="0">
              <a:latin typeface="Cooper Black" panose="0208090404030B020404" pitchFamily="18" charset="0"/>
              <a:ea typeface="CookieRunOTF Regular" panose="020B0600000101010101" pitchFamily="34" charset="-127"/>
            </a:endParaRPr>
          </a:p>
          <a:p>
            <a:pPr marL="457200" rtl="0" fontAlgn="base"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회원 가입 페이지는 로그인 페이지 하단부를 통해 이동할 수 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.</a:t>
            </a:r>
          </a:p>
          <a:p>
            <a:pPr marL="4572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회원 가입에 필요한 회원 정보는 아이디와 비밀번호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,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비밀번호 확인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,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이름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,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이메일이며 휴대폰 번호와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성별은</a:t>
            </a:r>
            <a:b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</a:b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선택사항으로 한다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.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9EB82E01-E50E-8C80-0EBE-645ADC1F23A2}"/>
              </a:ext>
            </a:extLst>
          </p:cNvPr>
          <p:cNvGrpSpPr/>
          <p:nvPr/>
        </p:nvGrpSpPr>
        <p:grpSpPr>
          <a:xfrm>
            <a:off x="10672861" y="6360161"/>
            <a:ext cx="1429314" cy="386252"/>
            <a:chOff x="10672861" y="6360161"/>
            <a:chExt cx="1429314" cy="38625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047008E-3120-F584-041B-A365902285ED}"/>
                </a:ext>
              </a:extLst>
            </p:cNvPr>
            <p:cNvSpPr txBox="1"/>
            <p:nvPr/>
          </p:nvSpPr>
          <p:spPr>
            <a:xfrm>
              <a:off x="11803695" y="6438636"/>
              <a:ext cx="29848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5</a:t>
              </a:r>
              <a:endParaRPr lang="ko-KR" altLang="en-US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pic>
          <p:nvPicPr>
            <p:cNvPr id="26" name="그림 25" descr="텍스트, 클립아트, 식탁용기구, 접시이(가) 표시된 사진&#10;&#10;자동 생성된 설명">
              <a:extLst>
                <a:ext uri="{FF2B5EF4-FFF2-40B4-BE49-F238E27FC236}">
                  <a16:creationId xmlns:a16="http://schemas.microsoft.com/office/drawing/2014/main" id="{B50F7B64-16BF-B4D1-AC8B-13573FCCAA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2861" y="6360161"/>
              <a:ext cx="1130834" cy="386252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CB4B8B6F-49DA-FB64-C045-E82A88EC592E}"/>
              </a:ext>
            </a:extLst>
          </p:cNvPr>
          <p:cNvSpPr txBox="1"/>
          <p:nvPr/>
        </p:nvSpPr>
        <p:spPr>
          <a:xfrm>
            <a:off x="627862" y="4241579"/>
            <a:ext cx="11564138" cy="984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Cooper Black" panose="0208090404030B020404" pitchFamily="18" charset="0"/>
                <a:ea typeface="CookieRunOTF Regular" panose="020B0600000101010101" pitchFamily="34" charset="-127"/>
              </a:rPr>
              <a:t>마이 페이지</a:t>
            </a:r>
            <a:endParaRPr lang="en-US" altLang="ko-KR" sz="2000" dirty="0">
              <a:latin typeface="Cooper Black" panose="0208090404030B020404" pitchFamily="18" charset="0"/>
              <a:ea typeface="CookieRunOTF Regular" panose="020B0600000101010101" pitchFamily="34" charset="-127"/>
            </a:endParaRPr>
          </a:p>
          <a:p>
            <a:pPr marL="457200" rtl="0" fontAlgn="base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마이 페이지를 통해 나의 활동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,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회원 정보 수정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,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 게시물 북마크페이지로 이동할 수 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075858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24D843E-338D-6372-6554-8216C864659B}"/>
              </a:ext>
            </a:extLst>
          </p:cNvPr>
          <p:cNvSpPr/>
          <p:nvPr/>
        </p:nvSpPr>
        <p:spPr>
          <a:xfrm>
            <a:off x="1056187" y="742949"/>
            <a:ext cx="4096836" cy="10001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D14F7A-A664-AC89-D576-EF67F9D69FEE}"/>
              </a:ext>
            </a:extLst>
          </p:cNvPr>
          <p:cNvSpPr txBox="1"/>
          <p:nvPr/>
        </p:nvSpPr>
        <p:spPr>
          <a:xfrm>
            <a:off x="1186112" y="315872"/>
            <a:ext cx="155376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b="1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시나리오</a:t>
            </a:r>
            <a:endParaRPr lang="ko-KR" altLang="en-US" dirty="0"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pic>
        <p:nvPicPr>
          <p:cNvPr id="15" name="그림 14" descr="텍스트, 표지판, 클립아트이(가) 표시된 사진&#10;&#10;자동 생성된 설명">
            <a:extLst>
              <a:ext uri="{FF2B5EF4-FFF2-40B4-BE49-F238E27FC236}">
                <a16:creationId xmlns:a16="http://schemas.microsoft.com/office/drawing/2014/main" id="{D910CFE2-55EF-03DF-96AD-0ABC122508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905" y="176515"/>
            <a:ext cx="666446" cy="66644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00FCD64-59AC-4341-1E27-535BED8F53AF}"/>
              </a:ext>
            </a:extLst>
          </p:cNvPr>
          <p:cNvSpPr txBox="1"/>
          <p:nvPr/>
        </p:nvSpPr>
        <p:spPr>
          <a:xfrm>
            <a:off x="562126" y="1161187"/>
            <a:ext cx="11448899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rgbClr val="007FFF"/>
                </a:solidFill>
                <a:latin typeface="Cooper Black" panose="0208090404030B020404" pitchFamily="18" charset="0"/>
                <a:ea typeface="CookieRunOTF Regular" panose="020B0600000101010101" pitchFamily="34" charset="-127"/>
              </a:rPr>
              <a:t>&lt;</a:t>
            </a:r>
            <a:r>
              <a:rPr lang="ko-KR" altLang="en-US" sz="2000" dirty="0">
                <a:solidFill>
                  <a:srgbClr val="007FFF"/>
                </a:solidFill>
                <a:latin typeface="Cooper Black" panose="0208090404030B020404" pitchFamily="18" charset="0"/>
                <a:ea typeface="CookieRunOTF Regular" panose="020B0600000101010101" pitchFamily="34" charset="-127"/>
              </a:rPr>
              <a:t>화면 페이지 구성</a:t>
            </a:r>
            <a:r>
              <a:rPr lang="en-US" altLang="ko-KR" sz="2000" dirty="0">
                <a:solidFill>
                  <a:srgbClr val="007FFF"/>
                </a:solidFill>
                <a:latin typeface="Cooper Black" panose="0208090404030B020404" pitchFamily="18" charset="0"/>
                <a:ea typeface="CookieRunOTF Regular" panose="020B0600000101010101" pitchFamily="34" charset="-127"/>
              </a:rPr>
              <a:t>&gt;</a:t>
            </a:r>
            <a:br>
              <a:rPr lang="en-US" altLang="ko-KR" sz="2000" dirty="0">
                <a:latin typeface="Cooper Black" panose="0208090404030B020404" pitchFamily="18" charset="0"/>
                <a:ea typeface="CookieRunOTF Regular" panose="020B0600000101010101" pitchFamily="34" charset="-127"/>
              </a:rPr>
            </a:br>
            <a:r>
              <a:rPr lang="ko-KR" altLang="en-US" sz="2000" dirty="0">
                <a:latin typeface="Cooper Black" panose="0208090404030B020404" pitchFamily="18" charset="0"/>
                <a:ea typeface="CookieRunOTF Regular" panose="020B0600000101010101" pitchFamily="34" charset="-127"/>
              </a:rPr>
              <a:t>마이 페이지 </a:t>
            </a:r>
            <a:r>
              <a:rPr lang="en-US" altLang="ko-KR" sz="2000" dirty="0">
                <a:latin typeface="Cooper Black" panose="0208090404030B020404" pitchFamily="18" charset="0"/>
                <a:ea typeface="CookieRunOTF Regular" panose="020B0600000101010101" pitchFamily="34" charset="-127"/>
              </a:rPr>
              <a:t>– </a:t>
            </a:r>
            <a:r>
              <a:rPr lang="ko-KR" altLang="en-US" sz="2000" dirty="0">
                <a:latin typeface="Cooper Black" panose="0208090404030B020404" pitchFamily="18" charset="0"/>
                <a:ea typeface="CookieRunOTF Regular" panose="020B0600000101010101" pitchFamily="34" charset="-127"/>
              </a:rPr>
              <a:t>나의 활동</a:t>
            </a:r>
            <a:endParaRPr lang="en-US" altLang="ko-KR" sz="2000" dirty="0">
              <a:latin typeface="Cooper Black" panose="0208090404030B020404" pitchFamily="18" charset="0"/>
              <a:ea typeface="CookieRunOTF Regular" panose="020B0600000101010101" pitchFamily="34" charset="-127"/>
            </a:endParaRPr>
          </a:p>
          <a:p>
            <a:pPr marL="914400" rtl="0" fontAlgn="base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나의 활동 페이지는 나의 게시글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,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나의 댓글 페이지를 가진다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. (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비동기 전환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)</a:t>
            </a:r>
            <a:b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</a:b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나의 게시글 페이지에서 글의 인덱스와 제목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,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작성자 아이디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,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추천 수와 작성일을 확인할 수 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.</a:t>
            </a:r>
          </a:p>
          <a:p>
            <a:pPr marL="9144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나의 댓글 페이지에서 댓글을 남긴 글의 인덱스와 제목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,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댓글 내용과 원 글 작성자 아이디와 추천 수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,</a:t>
            </a:r>
            <a:b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</a:b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작성일을 확인할 수 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.</a:t>
            </a:r>
          </a:p>
          <a:p>
            <a:pPr marL="914400" rtl="0" fontAlgn="base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각 글을 클릭할 경우 해당 게시글로 이동할 수 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.</a:t>
            </a:r>
          </a:p>
          <a:p>
            <a:pPr marL="914400" rtl="0" fontAlgn="base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altLang="ko-KR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9EB82E01-E50E-8C80-0EBE-645ADC1F23A2}"/>
              </a:ext>
            </a:extLst>
          </p:cNvPr>
          <p:cNvGrpSpPr/>
          <p:nvPr/>
        </p:nvGrpSpPr>
        <p:grpSpPr>
          <a:xfrm>
            <a:off x="10672861" y="6360161"/>
            <a:ext cx="1429314" cy="386252"/>
            <a:chOff x="10672861" y="6360161"/>
            <a:chExt cx="1429314" cy="38625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047008E-3120-F584-041B-A365902285ED}"/>
                </a:ext>
              </a:extLst>
            </p:cNvPr>
            <p:cNvSpPr txBox="1"/>
            <p:nvPr/>
          </p:nvSpPr>
          <p:spPr>
            <a:xfrm>
              <a:off x="11803695" y="6438636"/>
              <a:ext cx="29848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5</a:t>
              </a:r>
              <a:endParaRPr lang="ko-KR" altLang="en-US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pic>
          <p:nvPicPr>
            <p:cNvPr id="26" name="그림 25" descr="텍스트, 클립아트, 식탁용기구, 접시이(가) 표시된 사진&#10;&#10;자동 생성된 설명">
              <a:extLst>
                <a:ext uri="{FF2B5EF4-FFF2-40B4-BE49-F238E27FC236}">
                  <a16:creationId xmlns:a16="http://schemas.microsoft.com/office/drawing/2014/main" id="{B50F7B64-16BF-B4D1-AC8B-13573FCCAA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2861" y="6360161"/>
              <a:ext cx="1130834" cy="386252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CB4B8B6F-49DA-FB64-C045-E82A88EC592E}"/>
              </a:ext>
            </a:extLst>
          </p:cNvPr>
          <p:cNvSpPr txBox="1"/>
          <p:nvPr/>
        </p:nvSpPr>
        <p:spPr>
          <a:xfrm>
            <a:off x="627862" y="4241579"/>
            <a:ext cx="1156413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Cooper Black" panose="0208090404030B020404" pitchFamily="18" charset="0"/>
                <a:ea typeface="CookieRunOTF Regular" panose="020B0600000101010101" pitchFamily="34" charset="-127"/>
              </a:rPr>
              <a:t>마이 페이지 </a:t>
            </a:r>
            <a:r>
              <a:rPr lang="en-US" altLang="ko-KR" sz="2000" dirty="0">
                <a:latin typeface="Cooper Black" panose="0208090404030B020404" pitchFamily="18" charset="0"/>
                <a:ea typeface="CookieRunOTF Regular" panose="020B0600000101010101" pitchFamily="34" charset="-127"/>
              </a:rPr>
              <a:t>– </a:t>
            </a:r>
            <a:r>
              <a:rPr lang="ko-KR" altLang="en-US" sz="2000" dirty="0">
                <a:latin typeface="Cooper Black" panose="0208090404030B020404" pitchFamily="18" charset="0"/>
                <a:ea typeface="CookieRunOTF Regular" panose="020B0600000101010101" pitchFamily="34" charset="-127"/>
              </a:rPr>
              <a:t>회원정보 수정</a:t>
            </a:r>
            <a:endParaRPr lang="en-US" altLang="ko-KR" sz="2000" dirty="0">
              <a:latin typeface="Cooper Black" panose="0208090404030B020404" pitchFamily="18" charset="0"/>
              <a:ea typeface="CookieRunOTF Regular" panose="020B0600000101010101" pitchFamily="34" charset="-127"/>
            </a:endParaRPr>
          </a:p>
          <a:p>
            <a:pPr marL="914400" rtl="0" fontAlgn="base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회원 정보 수정 페이지는 비밀번호를 입력하여 접근할 수 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.</a:t>
            </a:r>
          </a:p>
          <a:p>
            <a:pPr marL="914400" rtl="0" fontAlgn="base"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회원 아이디는 변경할 수 없다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19213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964</TotalTime>
  <Words>3135</Words>
  <Application>Microsoft Office PowerPoint</Application>
  <PresentationFormat>와이드스크린</PresentationFormat>
  <Paragraphs>492</Paragraphs>
  <Slides>64</Slides>
  <Notes>1</Notes>
  <HiddenSlides>0</HiddenSlides>
  <MMClips>1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64</vt:i4>
      </vt:variant>
    </vt:vector>
  </HeadingPairs>
  <TitlesOfParts>
    <vt:vector size="72" baseType="lpstr">
      <vt:lpstr>CookieRun Bold</vt:lpstr>
      <vt:lpstr>Arial</vt:lpstr>
      <vt:lpstr>배달의민족 주아</vt:lpstr>
      <vt:lpstr>맑은 고딕</vt:lpstr>
      <vt:lpstr>여기어때 잘난체 OTF</vt:lpstr>
      <vt:lpstr>Cooper Black</vt:lpstr>
      <vt:lpstr>CookieRunOTF Regular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854</dc:creator>
  <cp:lastModifiedBy>854</cp:lastModifiedBy>
  <cp:revision>134</cp:revision>
  <dcterms:created xsi:type="dcterms:W3CDTF">2022-12-01T01:15:47Z</dcterms:created>
  <dcterms:modified xsi:type="dcterms:W3CDTF">2022-12-02T03:18:10Z</dcterms:modified>
</cp:coreProperties>
</file>